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10"/>
  </p:notesMasterIdLst>
  <p:sldIdLst>
    <p:sldId id="256" r:id="rId2"/>
    <p:sldId id="258" r:id="rId3"/>
    <p:sldId id="264" r:id="rId4"/>
    <p:sldId id="274" r:id="rId5"/>
    <p:sldId id="261" r:id="rId6"/>
    <p:sldId id="259" r:id="rId7"/>
    <p:sldId id="269" r:id="rId8"/>
    <p:sldId id="278" r:id="rId9"/>
  </p:sldIdLst>
  <p:sldSz cx="9144000" cy="5143500" type="screen16x9"/>
  <p:notesSz cx="6858000" cy="9144000"/>
  <p:embeddedFontLst>
    <p:embeddedFont>
      <p:font typeface="Fjalla One" panose="020B0604020202020204" charset="0"/>
      <p:regular r:id="rId11"/>
    </p:embeddedFon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Light" panose="020B0306030504020204" pitchFamily="34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A8C9B51-C2E4-4862-A6E1-15A40D689F2E}">
          <p14:sldIdLst>
            <p14:sldId id="256"/>
            <p14:sldId id="258"/>
            <p14:sldId id="264"/>
            <p14:sldId id="274"/>
            <p14:sldId id="261"/>
            <p14:sldId id="259"/>
            <p14:sldId id="26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3A597E-717F-405C-88E8-A8D625850F07}">
  <a:tblStyle styleId="{323A597E-717F-405C-88E8-A8D625850F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72EB9F-FD96-4A75-8C60-8D93014E60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ccb20b5c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ccb20b5c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996625ea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996625ea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919cb73d27_3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919cb73d27_3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8c2138cf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8c2138cf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996625ea0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996625ea0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19cb73d27_3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19cb73d27_3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919cb73d27_3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919cb73d27_3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43700" y="3544001"/>
            <a:ext cx="7462525" cy="1760225"/>
          </a:xfrm>
          <a:custGeom>
            <a:avLst/>
            <a:gdLst/>
            <a:ahLst/>
            <a:cxnLst/>
            <a:rect l="l" t="t" r="r" b="b"/>
            <a:pathLst>
              <a:path w="298501" h="70409" extrusionOk="0">
                <a:moveTo>
                  <a:pt x="294545" y="2687"/>
                </a:moveTo>
                <a:cubicBezTo>
                  <a:pt x="286862" y="4360"/>
                  <a:pt x="267050" y="14527"/>
                  <a:pt x="249206" y="16419"/>
                </a:cubicBezTo>
                <a:cubicBezTo>
                  <a:pt x="231363" y="18312"/>
                  <a:pt x="205899" y="13778"/>
                  <a:pt x="187484" y="14042"/>
                </a:cubicBezTo>
                <a:cubicBezTo>
                  <a:pt x="169069" y="14306"/>
                  <a:pt x="155798" y="13470"/>
                  <a:pt x="138716" y="18003"/>
                </a:cubicBezTo>
                <a:cubicBezTo>
                  <a:pt x="121635" y="22536"/>
                  <a:pt x="99410" y="37452"/>
                  <a:pt x="84995" y="41241"/>
                </a:cubicBezTo>
                <a:cubicBezTo>
                  <a:pt x="70581" y="45030"/>
                  <a:pt x="61754" y="40061"/>
                  <a:pt x="52229" y="40739"/>
                </a:cubicBezTo>
                <a:cubicBezTo>
                  <a:pt x="42704" y="41417"/>
                  <a:pt x="35402" y="41530"/>
                  <a:pt x="27845" y="45311"/>
                </a:cubicBezTo>
                <a:cubicBezTo>
                  <a:pt x="20289" y="49092"/>
                  <a:pt x="10510" y="59550"/>
                  <a:pt x="6890" y="63423"/>
                </a:cubicBezTo>
                <a:cubicBezTo>
                  <a:pt x="3271" y="67297"/>
                  <a:pt x="-6191" y="67936"/>
                  <a:pt x="6128" y="68552"/>
                </a:cubicBezTo>
                <a:cubicBezTo>
                  <a:pt x="18447" y="69168"/>
                  <a:pt x="46959" y="67139"/>
                  <a:pt x="80804" y="67120"/>
                </a:cubicBezTo>
                <a:cubicBezTo>
                  <a:pt x="114650" y="67102"/>
                  <a:pt x="176054" y="68265"/>
                  <a:pt x="209201" y="68441"/>
                </a:cubicBezTo>
                <a:cubicBezTo>
                  <a:pt x="242348" y="68617"/>
                  <a:pt x="266732" y="68749"/>
                  <a:pt x="279686" y="68177"/>
                </a:cubicBezTo>
                <a:cubicBezTo>
                  <a:pt x="292640" y="67605"/>
                  <a:pt x="284322" y="75307"/>
                  <a:pt x="286925" y="65008"/>
                </a:cubicBezTo>
                <a:cubicBezTo>
                  <a:pt x="289529" y="54709"/>
                  <a:pt x="294037" y="16771"/>
                  <a:pt x="295307" y="6384"/>
                </a:cubicBezTo>
                <a:cubicBezTo>
                  <a:pt x="296577" y="-4003"/>
                  <a:pt x="302229" y="1015"/>
                  <a:pt x="294545" y="2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75" y="542925"/>
            <a:ext cx="38577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Font typeface="Fjalla One"/>
              <a:buNone/>
              <a:defRPr sz="5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75" y="3057525"/>
            <a:ext cx="25050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87200" y="1390650"/>
            <a:ext cx="5487975" cy="375291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rgbClr val="74A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367200" y="39048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79975" y="3643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059250" y="2095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020650" y="4868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887675" y="20002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937125" y="2049650"/>
            <a:ext cx="91500" cy="91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421450" y="7429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15800" y="542925"/>
            <a:ext cx="771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17175" y="2054399"/>
            <a:ext cx="38520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 flipH="1">
            <a:off x="-642606" y="3332275"/>
            <a:ext cx="2698437" cy="1845630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 flipH="1">
            <a:off x="-114857" y="42477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 rot="-8854439">
            <a:off x="6161744" y="-1328205"/>
            <a:ext cx="4270960" cy="2334337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3804963" y="2381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5166075" y="35136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211900" y="7257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287100" y="37936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2037300" y="46005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974250" y="14925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715800" y="542925"/>
            <a:ext cx="771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/>
          <p:nvPr/>
        </p:nvSpPr>
        <p:spPr>
          <a:xfrm flipH="1">
            <a:off x="-947406" y="3646600"/>
            <a:ext cx="2698437" cy="1845630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-419657" y="4390600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 rot="-8854439">
            <a:off x="6237944" y="-1328205"/>
            <a:ext cx="4270960" cy="2334337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5331813" y="3143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1162900" y="49662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658538" y="1404263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287100" y="35596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7389650" y="47879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1723750" y="1466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flipH="1">
            <a:off x="-80701" y="2989375"/>
            <a:ext cx="3149549" cy="2154268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 flipH="1">
            <a:off x="-109207" y="3914350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 rot="-8854482">
            <a:off x="5464579" y="-1239711"/>
            <a:ext cx="5254623" cy="287185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 flipH="1">
            <a:off x="5438775" y="1786050"/>
            <a:ext cx="2985300" cy="9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6000" b="1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1"/>
          </p:nvPr>
        </p:nvSpPr>
        <p:spPr>
          <a:xfrm>
            <a:off x="4572000" y="2671050"/>
            <a:ext cx="38520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2823888" y="285750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5072400" y="4796700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192600" y="971550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8688150" y="4135725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1172925" y="45090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668625" y="2525988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931500" y="3196350"/>
            <a:ext cx="7281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7700" b="1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1"/>
          </p:nvPr>
        </p:nvSpPr>
        <p:spPr>
          <a:xfrm>
            <a:off x="1995600" y="4239208"/>
            <a:ext cx="5152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 rot="10800000" flipH="1">
            <a:off x="6018713" y="-496147"/>
            <a:ext cx="5487975" cy="375291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/>
          <p:nvPr/>
        </p:nvSpPr>
        <p:spPr>
          <a:xfrm rot="10800000" flipH="1">
            <a:off x="7174863" y="-13430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 flipH="1">
            <a:off x="-1407450" y="2694575"/>
            <a:ext cx="2928383" cy="200304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 flipH="1">
            <a:off x="-834885" y="3688064"/>
            <a:ext cx="4240009" cy="275948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7007163" y="2667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1181950" y="23518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8801413" y="16981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294700" y="7467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7479000" y="4769463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2285725" y="12954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 hasCustomPrompt="1"/>
          </p:nvPr>
        </p:nvSpPr>
        <p:spPr>
          <a:xfrm>
            <a:off x="1117236" y="1514523"/>
            <a:ext cx="471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588535" y="1543023"/>
            <a:ext cx="2582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2"/>
          </p:nvPr>
        </p:nvSpPr>
        <p:spPr>
          <a:xfrm>
            <a:off x="1588546" y="1997539"/>
            <a:ext cx="2228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 hasCustomPrompt="1"/>
          </p:nvPr>
        </p:nvSpPr>
        <p:spPr>
          <a:xfrm>
            <a:off x="1115739" y="3426498"/>
            <a:ext cx="4743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4"/>
          </p:nvPr>
        </p:nvSpPr>
        <p:spPr>
          <a:xfrm>
            <a:off x="1588535" y="3458861"/>
            <a:ext cx="2582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5"/>
          </p:nvPr>
        </p:nvSpPr>
        <p:spPr>
          <a:xfrm>
            <a:off x="1588546" y="3910839"/>
            <a:ext cx="2228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6" hasCustomPrompt="1"/>
          </p:nvPr>
        </p:nvSpPr>
        <p:spPr>
          <a:xfrm>
            <a:off x="5203456" y="1486473"/>
            <a:ext cx="4713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7"/>
          </p:nvPr>
        </p:nvSpPr>
        <p:spPr>
          <a:xfrm>
            <a:off x="5674760" y="1543023"/>
            <a:ext cx="2582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8"/>
          </p:nvPr>
        </p:nvSpPr>
        <p:spPr>
          <a:xfrm>
            <a:off x="5674771" y="1997539"/>
            <a:ext cx="2228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9" hasCustomPrompt="1"/>
          </p:nvPr>
        </p:nvSpPr>
        <p:spPr>
          <a:xfrm>
            <a:off x="5203456" y="3380598"/>
            <a:ext cx="471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3"/>
          </p:nvPr>
        </p:nvSpPr>
        <p:spPr>
          <a:xfrm>
            <a:off x="5674761" y="3458861"/>
            <a:ext cx="2582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4"/>
          </p:nvPr>
        </p:nvSpPr>
        <p:spPr>
          <a:xfrm>
            <a:off x="5827171" y="3910839"/>
            <a:ext cx="2228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5"/>
          </p:nvPr>
        </p:nvSpPr>
        <p:spPr>
          <a:xfrm>
            <a:off x="714375" y="542925"/>
            <a:ext cx="7715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8027200" y="2989375"/>
            <a:ext cx="2698437" cy="1845630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6291000" y="39048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 rot="8854439" flipH="1">
            <a:off x="221828" y="-1328205"/>
            <a:ext cx="4270960" cy="2334337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2595288" y="5143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5072400" y="47967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7716600" y="9715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8688150" y="38309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944325" y="46614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1049625" y="2525988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2343150" y="1400150"/>
            <a:ext cx="4457700" cy="19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3105900" y="3457549"/>
            <a:ext cx="293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/>
          <p:nvPr/>
        </p:nvSpPr>
        <p:spPr>
          <a:xfrm rot="10800000" flipH="1">
            <a:off x="6762" y="-752054"/>
            <a:ext cx="7462525" cy="1760225"/>
          </a:xfrm>
          <a:custGeom>
            <a:avLst/>
            <a:gdLst/>
            <a:ahLst/>
            <a:cxnLst/>
            <a:rect l="l" t="t" r="r" b="b"/>
            <a:pathLst>
              <a:path w="298501" h="70409" extrusionOk="0">
                <a:moveTo>
                  <a:pt x="294545" y="2687"/>
                </a:moveTo>
                <a:cubicBezTo>
                  <a:pt x="286862" y="4360"/>
                  <a:pt x="267050" y="14527"/>
                  <a:pt x="249206" y="16419"/>
                </a:cubicBezTo>
                <a:cubicBezTo>
                  <a:pt x="231363" y="18312"/>
                  <a:pt x="205899" y="13778"/>
                  <a:pt x="187484" y="14042"/>
                </a:cubicBezTo>
                <a:cubicBezTo>
                  <a:pt x="169069" y="14306"/>
                  <a:pt x="155798" y="13470"/>
                  <a:pt x="138716" y="18003"/>
                </a:cubicBezTo>
                <a:cubicBezTo>
                  <a:pt x="121635" y="22536"/>
                  <a:pt x="99410" y="37452"/>
                  <a:pt x="84995" y="41241"/>
                </a:cubicBezTo>
                <a:cubicBezTo>
                  <a:pt x="70581" y="45030"/>
                  <a:pt x="61754" y="40061"/>
                  <a:pt x="52229" y="40739"/>
                </a:cubicBezTo>
                <a:cubicBezTo>
                  <a:pt x="42704" y="41417"/>
                  <a:pt x="35402" y="41530"/>
                  <a:pt x="27845" y="45311"/>
                </a:cubicBezTo>
                <a:cubicBezTo>
                  <a:pt x="20289" y="49092"/>
                  <a:pt x="10510" y="59550"/>
                  <a:pt x="6890" y="63423"/>
                </a:cubicBezTo>
                <a:cubicBezTo>
                  <a:pt x="3271" y="67297"/>
                  <a:pt x="-6191" y="67936"/>
                  <a:pt x="6128" y="68552"/>
                </a:cubicBezTo>
                <a:cubicBezTo>
                  <a:pt x="18447" y="69168"/>
                  <a:pt x="46959" y="67139"/>
                  <a:pt x="80804" y="67120"/>
                </a:cubicBezTo>
                <a:cubicBezTo>
                  <a:pt x="114650" y="67102"/>
                  <a:pt x="176054" y="68265"/>
                  <a:pt x="209201" y="68441"/>
                </a:cubicBezTo>
                <a:cubicBezTo>
                  <a:pt x="242348" y="68617"/>
                  <a:pt x="266732" y="68749"/>
                  <a:pt x="279686" y="68177"/>
                </a:cubicBezTo>
                <a:cubicBezTo>
                  <a:pt x="292640" y="67605"/>
                  <a:pt x="284322" y="75307"/>
                  <a:pt x="286925" y="65008"/>
                </a:cubicBezTo>
                <a:cubicBezTo>
                  <a:pt x="289529" y="54709"/>
                  <a:pt x="294037" y="16771"/>
                  <a:pt x="295307" y="6384"/>
                </a:cubicBezTo>
                <a:cubicBezTo>
                  <a:pt x="296577" y="-4003"/>
                  <a:pt x="302229" y="1015"/>
                  <a:pt x="294545" y="268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47" name="Google Shape;147;p14"/>
          <p:cNvSpPr/>
          <p:nvPr/>
        </p:nvSpPr>
        <p:spPr>
          <a:xfrm rot="10800000" flipH="1">
            <a:off x="5647238" y="-496147"/>
            <a:ext cx="5487975" cy="375291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 rot="10800000" flipH="1">
            <a:off x="6717663" y="-13430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/>
          <p:nvPr/>
        </p:nvSpPr>
        <p:spPr>
          <a:xfrm flipH="1">
            <a:off x="-721650" y="2770775"/>
            <a:ext cx="2928383" cy="200304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4"/>
          <p:cNvSpPr/>
          <p:nvPr/>
        </p:nvSpPr>
        <p:spPr>
          <a:xfrm flipH="1">
            <a:off x="-149085" y="3764264"/>
            <a:ext cx="4240009" cy="275948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3947838" y="409575"/>
            <a:ext cx="91500" cy="9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5889975" y="47871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7935675" y="14192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8878650" y="29641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4"/>
          <p:cNvSpPr/>
          <p:nvPr/>
        </p:nvSpPr>
        <p:spPr>
          <a:xfrm>
            <a:off x="2056350" y="40899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4"/>
          <p:cNvSpPr/>
          <p:nvPr/>
        </p:nvSpPr>
        <p:spPr>
          <a:xfrm>
            <a:off x="879000" y="1920988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/>
          <p:nvPr/>
        </p:nvSpPr>
        <p:spPr>
          <a:xfrm rot="10800000" flipH="1">
            <a:off x="6748" y="-818725"/>
            <a:ext cx="8641604" cy="1760225"/>
          </a:xfrm>
          <a:custGeom>
            <a:avLst/>
            <a:gdLst/>
            <a:ahLst/>
            <a:cxnLst/>
            <a:rect l="l" t="t" r="r" b="b"/>
            <a:pathLst>
              <a:path w="298501" h="70409" extrusionOk="0">
                <a:moveTo>
                  <a:pt x="294545" y="2687"/>
                </a:moveTo>
                <a:cubicBezTo>
                  <a:pt x="286862" y="4360"/>
                  <a:pt x="267050" y="14527"/>
                  <a:pt x="249206" y="16419"/>
                </a:cubicBezTo>
                <a:cubicBezTo>
                  <a:pt x="231363" y="18312"/>
                  <a:pt x="205899" y="13778"/>
                  <a:pt x="187484" y="14042"/>
                </a:cubicBezTo>
                <a:cubicBezTo>
                  <a:pt x="169069" y="14306"/>
                  <a:pt x="155798" y="13470"/>
                  <a:pt x="138716" y="18003"/>
                </a:cubicBezTo>
                <a:cubicBezTo>
                  <a:pt x="121635" y="22536"/>
                  <a:pt x="99410" y="37452"/>
                  <a:pt x="84995" y="41241"/>
                </a:cubicBezTo>
                <a:cubicBezTo>
                  <a:pt x="70581" y="45030"/>
                  <a:pt x="61754" y="40061"/>
                  <a:pt x="52229" y="40739"/>
                </a:cubicBezTo>
                <a:cubicBezTo>
                  <a:pt x="42704" y="41417"/>
                  <a:pt x="35402" y="41530"/>
                  <a:pt x="27845" y="45311"/>
                </a:cubicBezTo>
                <a:cubicBezTo>
                  <a:pt x="20289" y="49092"/>
                  <a:pt x="10510" y="59550"/>
                  <a:pt x="6890" y="63423"/>
                </a:cubicBezTo>
                <a:cubicBezTo>
                  <a:pt x="3271" y="67297"/>
                  <a:pt x="-6191" y="67936"/>
                  <a:pt x="6128" y="68552"/>
                </a:cubicBezTo>
                <a:cubicBezTo>
                  <a:pt x="18447" y="69168"/>
                  <a:pt x="46959" y="67139"/>
                  <a:pt x="80804" y="67120"/>
                </a:cubicBezTo>
                <a:cubicBezTo>
                  <a:pt x="114650" y="67102"/>
                  <a:pt x="176054" y="68265"/>
                  <a:pt x="209201" y="68441"/>
                </a:cubicBezTo>
                <a:cubicBezTo>
                  <a:pt x="242348" y="68617"/>
                  <a:pt x="266732" y="68749"/>
                  <a:pt x="279686" y="68177"/>
                </a:cubicBezTo>
                <a:cubicBezTo>
                  <a:pt x="292640" y="67605"/>
                  <a:pt x="284322" y="75307"/>
                  <a:pt x="286925" y="65008"/>
                </a:cubicBezTo>
                <a:cubicBezTo>
                  <a:pt x="289529" y="54709"/>
                  <a:pt x="294037" y="16771"/>
                  <a:pt x="295307" y="6384"/>
                </a:cubicBezTo>
                <a:cubicBezTo>
                  <a:pt x="296577" y="-4003"/>
                  <a:pt x="302229" y="1015"/>
                  <a:pt x="294545" y="2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9" name="Google Shape;249;p21"/>
          <p:cNvSpPr/>
          <p:nvPr/>
        </p:nvSpPr>
        <p:spPr>
          <a:xfrm rot="10800000" flipH="1">
            <a:off x="6755763" y="-33837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flipH="1">
            <a:off x="-721650" y="3094625"/>
            <a:ext cx="2928383" cy="200304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 flipH="1">
            <a:off x="-149085" y="3688064"/>
            <a:ext cx="4240009" cy="275948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714375" y="1181100"/>
            <a:ext cx="4932300" cy="19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7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5408013" y="9239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1543900" y="48996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8658538" y="1480463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287100" y="355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5526825" y="39318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2295250" y="1561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>
            <a:spLocks noGrp="1"/>
          </p:cNvSpPr>
          <p:nvPr>
            <p:ph type="ctrTitle"/>
          </p:nvPr>
        </p:nvSpPr>
        <p:spPr>
          <a:xfrm>
            <a:off x="695420" y="435220"/>
            <a:ext cx="38577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My Business Timetable</a:t>
            </a:r>
            <a:endParaRPr dirty="0"/>
          </a:p>
        </p:txBody>
      </p:sp>
      <p:sp>
        <p:nvSpPr>
          <p:cNvPr id="464" name="Google Shape;464;p53"/>
          <p:cNvSpPr txBox="1">
            <a:spLocks noGrp="1"/>
          </p:cNvSpPr>
          <p:nvPr>
            <p:ph type="subTitle" idx="1"/>
          </p:nvPr>
        </p:nvSpPr>
        <p:spPr>
          <a:xfrm>
            <a:off x="863873" y="2915590"/>
            <a:ext cx="3111304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Виктория Ганчева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Никол Пенева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Александър Димитров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Павел Иванов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Деян </a:t>
            </a:r>
            <a:r>
              <a:rPr lang="bg-BG" dirty="0" err="1"/>
              <a:t>Нъков</a:t>
            </a:r>
            <a:endParaRPr dirty="0"/>
          </a:p>
        </p:txBody>
      </p:sp>
      <p:grpSp>
        <p:nvGrpSpPr>
          <p:cNvPr id="465" name="Google Shape;465;p53"/>
          <p:cNvGrpSpPr/>
          <p:nvPr/>
        </p:nvGrpSpPr>
        <p:grpSpPr>
          <a:xfrm>
            <a:off x="4592827" y="868466"/>
            <a:ext cx="4086748" cy="3432159"/>
            <a:chOff x="4592827" y="868466"/>
            <a:chExt cx="4086748" cy="3432159"/>
          </a:xfrm>
        </p:grpSpPr>
        <p:sp>
          <p:nvSpPr>
            <p:cNvPr id="466" name="Google Shape;466;p53"/>
            <p:cNvSpPr/>
            <p:nvPr/>
          </p:nvSpPr>
          <p:spPr>
            <a:xfrm>
              <a:off x="7774775" y="4252925"/>
              <a:ext cx="904800" cy="4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7" name="Google Shape;467;p53"/>
            <p:cNvGrpSpPr/>
            <p:nvPr/>
          </p:nvGrpSpPr>
          <p:grpSpPr>
            <a:xfrm>
              <a:off x="4592827" y="868466"/>
              <a:ext cx="4016990" cy="3406567"/>
              <a:chOff x="3522375" y="2145450"/>
              <a:chExt cx="2395200" cy="2031225"/>
            </a:xfrm>
          </p:grpSpPr>
          <p:sp>
            <p:nvSpPr>
              <p:cNvPr id="468" name="Google Shape;468;p53"/>
              <p:cNvSpPr/>
              <p:nvPr/>
            </p:nvSpPr>
            <p:spPr>
              <a:xfrm>
                <a:off x="3918275" y="2267050"/>
                <a:ext cx="1421025" cy="1536500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61460" extrusionOk="0">
                    <a:moveTo>
                      <a:pt x="3921" y="0"/>
                    </a:moveTo>
                    <a:cubicBezTo>
                      <a:pt x="1763" y="0"/>
                      <a:pt x="0" y="1733"/>
                      <a:pt x="0" y="3891"/>
                    </a:cubicBezTo>
                    <a:lnTo>
                      <a:pt x="0" y="57569"/>
                    </a:lnTo>
                    <a:cubicBezTo>
                      <a:pt x="0" y="59727"/>
                      <a:pt x="1763" y="61460"/>
                      <a:pt x="3921" y="61460"/>
                    </a:cubicBezTo>
                    <a:lnTo>
                      <a:pt x="52950" y="61460"/>
                    </a:lnTo>
                    <a:cubicBezTo>
                      <a:pt x="55108" y="61460"/>
                      <a:pt x="56840" y="59727"/>
                      <a:pt x="56840" y="57569"/>
                    </a:cubicBezTo>
                    <a:lnTo>
                      <a:pt x="56840" y="3891"/>
                    </a:lnTo>
                    <a:cubicBezTo>
                      <a:pt x="56840" y="1733"/>
                      <a:pt x="55108" y="0"/>
                      <a:pt x="529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3"/>
              <p:cNvSpPr/>
              <p:nvPr/>
            </p:nvSpPr>
            <p:spPr>
              <a:xfrm>
                <a:off x="3893950" y="2238175"/>
                <a:ext cx="1421025" cy="1537275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61491" extrusionOk="0">
                    <a:moveTo>
                      <a:pt x="3922" y="0"/>
                    </a:moveTo>
                    <a:cubicBezTo>
                      <a:pt x="1764" y="0"/>
                      <a:pt x="1" y="1763"/>
                      <a:pt x="1" y="3921"/>
                    </a:cubicBezTo>
                    <a:lnTo>
                      <a:pt x="1" y="57569"/>
                    </a:lnTo>
                    <a:cubicBezTo>
                      <a:pt x="1" y="59727"/>
                      <a:pt x="1764" y="61490"/>
                      <a:pt x="3922" y="61490"/>
                    </a:cubicBezTo>
                    <a:lnTo>
                      <a:pt x="52950" y="61490"/>
                    </a:lnTo>
                    <a:cubicBezTo>
                      <a:pt x="55108" y="61490"/>
                      <a:pt x="56841" y="59727"/>
                      <a:pt x="56841" y="57569"/>
                    </a:cubicBezTo>
                    <a:lnTo>
                      <a:pt x="56841" y="3921"/>
                    </a:lnTo>
                    <a:cubicBezTo>
                      <a:pt x="56841" y="1763"/>
                      <a:pt x="55108" y="0"/>
                      <a:pt x="529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3"/>
              <p:cNvSpPr/>
              <p:nvPr/>
            </p:nvSpPr>
            <p:spPr>
              <a:xfrm>
                <a:off x="3893950" y="2238175"/>
                <a:ext cx="142102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12767" extrusionOk="0">
                    <a:moveTo>
                      <a:pt x="3922" y="0"/>
                    </a:moveTo>
                    <a:cubicBezTo>
                      <a:pt x="1764" y="0"/>
                      <a:pt x="1" y="1763"/>
                      <a:pt x="1" y="3921"/>
                    </a:cubicBezTo>
                    <a:lnTo>
                      <a:pt x="1" y="12766"/>
                    </a:lnTo>
                    <a:lnTo>
                      <a:pt x="56841" y="12766"/>
                    </a:lnTo>
                    <a:lnTo>
                      <a:pt x="56841" y="3921"/>
                    </a:lnTo>
                    <a:cubicBezTo>
                      <a:pt x="56841" y="1763"/>
                      <a:pt x="55108" y="0"/>
                      <a:pt x="52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3"/>
              <p:cNvSpPr/>
              <p:nvPr/>
            </p:nvSpPr>
            <p:spPr>
              <a:xfrm>
                <a:off x="3893950" y="2238175"/>
                <a:ext cx="1421025" cy="1537275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61491" fill="none" extrusionOk="0">
                    <a:moveTo>
                      <a:pt x="56841" y="3921"/>
                    </a:moveTo>
                    <a:lnTo>
                      <a:pt x="56841" y="57569"/>
                    </a:lnTo>
                    <a:cubicBezTo>
                      <a:pt x="56841" y="59727"/>
                      <a:pt x="55108" y="61490"/>
                      <a:pt x="52950" y="61490"/>
                    </a:cubicBezTo>
                    <a:lnTo>
                      <a:pt x="3922" y="61490"/>
                    </a:lnTo>
                    <a:cubicBezTo>
                      <a:pt x="1764" y="61490"/>
                      <a:pt x="1" y="59727"/>
                      <a:pt x="1" y="57569"/>
                    </a:cubicBezTo>
                    <a:lnTo>
                      <a:pt x="1" y="3921"/>
                    </a:lnTo>
                    <a:cubicBezTo>
                      <a:pt x="1" y="1763"/>
                      <a:pt x="1764" y="0"/>
                      <a:pt x="3922" y="0"/>
                    </a:cubicBezTo>
                    <a:lnTo>
                      <a:pt x="52950" y="0"/>
                    </a:lnTo>
                    <a:cubicBezTo>
                      <a:pt x="55108" y="0"/>
                      <a:pt x="56841" y="1763"/>
                      <a:pt x="56841" y="392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3"/>
              <p:cNvSpPr/>
              <p:nvPr/>
            </p:nvSpPr>
            <p:spPr>
              <a:xfrm>
                <a:off x="3893950" y="2238175"/>
                <a:ext cx="142102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12767" fill="none" extrusionOk="0">
                    <a:moveTo>
                      <a:pt x="56841" y="3921"/>
                    </a:moveTo>
                    <a:lnTo>
                      <a:pt x="56841" y="12766"/>
                    </a:lnTo>
                    <a:lnTo>
                      <a:pt x="1" y="12766"/>
                    </a:lnTo>
                    <a:lnTo>
                      <a:pt x="1" y="3921"/>
                    </a:lnTo>
                    <a:cubicBezTo>
                      <a:pt x="1" y="1763"/>
                      <a:pt x="1764" y="0"/>
                      <a:pt x="3922" y="0"/>
                    </a:cubicBezTo>
                    <a:lnTo>
                      <a:pt x="52950" y="0"/>
                    </a:lnTo>
                    <a:cubicBezTo>
                      <a:pt x="55108" y="0"/>
                      <a:pt x="56841" y="1763"/>
                      <a:pt x="56841" y="392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53"/>
              <p:cNvSpPr/>
              <p:nvPr/>
            </p:nvSpPr>
            <p:spPr>
              <a:xfrm>
                <a:off x="4087725" y="3007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1"/>
                    </a:moveTo>
                    <a:cubicBezTo>
                      <a:pt x="669" y="1"/>
                      <a:pt x="1" y="670"/>
                      <a:pt x="1" y="1490"/>
                    </a:cubicBezTo>
                    <a:lnTo>
                      <a:pt x="1" y="9575"/>
                    </a:lnTo>
                    <a:cubicBezTo>
                      <a:pt x="1" y="10396"/>
                      <a:pt x="669" y="11065"/>
                      <a:pt x="1490" y="11065"/>
                    </a:cubicBezTo>
                    <a:lnTo>
                      <a:pt x="9575" y="11065"/>
                    </a:lnTo>
                    <a:cubicBezTo>
                      <a:pt x="10396" y="11065"/>
                      <a:pt x="11065" y="10396"/>
                      <a:pt x="11065" y="9575"/>
                    </a:cubicBezTo>
                    <a:lnTo>
                      <a:pt x="11065" y="1490"/>
                    </a:lnTo>
                    <a:cubicBezTo>
                      <a:pt x="11065" y="670"/>
                      <a:pt x="10396" y="1"/>
                      <a:pt x="95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53"/>
              <p:cNvSpPr/>
              <p:nvPr/>
            </p:nvSpPr>
            <p:spPr>
              <a:xfrm>
                <a:off x="4868900" y="3007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520" y="1"/>
                    </a:moveTo>
                    <a:cubicBezTo>
                      <a:pt x="669" y="1"/>
                      <a:pt x="0" y="670"/>
                      <a:pt x="0" y="1490"/>
                    </a:cubicBezTo>
                    <a:lnTo>
                      <a:pt x="0" y="9575"/>
                    </a:lnTo>
                    <a:cubicBezTo>
                      <a:pt x="0" y="10396"/>
                      <a:pt x="669" y="11065"/>
                      <a:pt x="1520" y="11065"/>
                    </a:cubicBezTo>
                    <a:lnTo>
                      <a:pt x="9575" y="11065"/>
                    </a:lnTo>
                    <a:cubicBezTo>
                      <a:pt x="10396" y="11065"/>
                      <a:pt x="11064" y="10396"/>
                      <a:pt x="11064" y="9575"/>
                    </a:cubicBezTo>
                    <a:lnTo>
                      <a:pt x="11064" y="1490"/>
                    </a:lnTo>
                    <a:cubicBezTo>
                      <a:pt x="11064" y="670"/>
                      <a:pt x="10396" y="1"/>
                      <a:pt x="95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53"/>
              <p:cNvSpPr/>
              <p:nvPr/>
            </p:nvSpPr>
            <p:spPr>
              <a:xfrm>
                <a:off x="4069500" y="2643950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69" y="0"/>
                      <a:pt x="0" y="669"/>
                      <a:pt x="0" y="1490"/>
                    </a:cubicBezTo>
                    <a:lnTo>
                      <a:pt x="0" y="9545"/>
                    </a:lnTo>
                    <a:cubicBezTo>
                      <a:pt x="0" y="10396"/>
                      <a:pt x="669" y="11064"/>
                      <a:pt x="1490" y="11064"/>
                    </a:cubicBezTo>
                    <a:lnTo>
                      <a:pt x="9575" y="11064"/>
                    </a:lnTo>
                    <a:cubicBezTo>
                      <a:pt x="10395" y="11064"/>
                      <a:pt x="11064" y="10396"/>
                      <a:pt x="11064" y="9545"/>
                    </a:cubicBezTo>
                    <a:lnTo>
                      <a:pt x="11064" y="1490"/>
                    </a:lnTo>
                    <a:cubicBezTo>
                      <a:pt x="11064" y="669"/>
                      <a:pt x="10395" y="0"/>
                      <a:pt x="95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53"/>
              <p:cNvSpPr/>
              <p:nvPr/>
            </p:nvSpPr>
            <p:spPr>
              <a:xfrm>
                <a:off x="4460075" y="2643950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69" y="0"/>
                      <a:pt x="1" y="669"/>
                      <a:pt x="1" y="1490"/>
                    </a:cubicBezTo>
                    <a:lnTo>
                      <a:pt x="1" y="9545"/>
                    </a:lnTo>
                    <a:cubicBezTo>
                      <a:pt x="1" y="10396"/>
                      <a:pt x="669" y="11064"/>
                      <a:pt x="1490" y="11064"/>
                    </a:cubicBezTo>
                    <a:lnTo>
                      <a:pt x="9575" y="11064"/>
                    </a:lnTo>
                    <a:cubicBezTo>
                      <a:pt x="10396" y="11064"/>
                      <a:pt x="11065" y="10396"/>
                      <a:pt x="11065" y="9545"/>
                    </a:cubicBezTo>
                    <a:lnTo>
                      <a:pt x="11065" y="1490"/>
                    </a:lnTo>
                    <a:cubicBezTo>
                      <a:pt x="11065" y="669"/>
                      <a:pt x="10396" y="0"/>
                      <a:pt x="95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53"/>
              <p:cNvSpPr/>
              <p:nvPr/>
            </p:nvSpPr>
            <p:spPr>
              <a:xfrm>
                <a:off x="4850650" y="2643950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70" y="0"/>
                      <a:pt x="1" y="669"/>
                      <a:pt x="1" y="1490"/>
                    </a:cubicBezTo>
                    <a:lnTo>
                      <a:pt x="1" y="9545"/>
                    </a:lnTo>
                    <a:cubicBezTo>
                      <a:pt x="1" y="10396"/>
                      <a:pt x="670" y="11064"/>
                      <a:pt x="1490" y="11064"/>
                    </a:cubicBezTo>
                    <a:lnTo>
                      <a:pt x="9576" y="11064"/>
                    </a:lnTo>
                    <a:cubicBezTo>
                      <a:pt x="10396" y="11064"/>
                      <a:pt x="11065" y="10396"/>
                      <a:pt x="11065" y="9545"/>
                    </a:cubicBezTo>
                    <a:lnTo>
                      <a:pt x="11065" y="1490"/>
                    </a:lnTo>
                    <a:cubicBezTo>
                      <a:pt x="11065" y="669"/>
                      <a:pt x="10396" y="0"/>
                      <a:pt x="95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53"/>
              <p:cNvSpPr/>
              <p:nvPr/>
            </p:nvSpPr>
            <p:spPr>
              <a:xfrm>
                <a:off x="4460075" y="3007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9575" y="730"/>
                    </a:moveTo>
                    <a:cubicBezTo>
                      <a:pt x="10001" y="730"/>
                      <a:pt x="10335" y="1065"/>
                      <a:pt x="10335" y="1490"/>
                    </a:cubicBezTo>
                    <a:lnTo>
                      <a:pt x="10335" y="9575"/>
                    </a:lnTo>
                    <a:cubicBezTo>
                      <a:pt x="10335" y="9971"/>
                      <a:pt x="10001" y="10335"/>
                      <a:pt x="9575" y="10335"/>
                    </a:cubicBezTo>
                    <a:lnTo>
                      <a:pt x="1490" y="10335"/>
                    </a:lnTo>
                    <a:cubicBezTo>
                      <a:pt x="1095" y="10335"/>
                      <a:pt x="730" y="9971"/>
                      <a:pt x="730" y="9575"/>
                    </a:cubicBezTo>
                    <a:lnTo>
                      <a:pt x="730" y="1490"/>
                    </a:lnTo>
                    <a:cubicBezTo>
                      <a:pt x="730" y="1065"/>
                      <a:pt x="1095" y="730"/>
                      <a:pt x="1490" y="730"/>
                    </a:cubicBezTo>
                    <a:close/>
                    <a:moveTo>
                      <a:pt x="1490" y="1"/>
                    </a:moveTo>
                    <a:cubicBezTo>
                      <a:pt x="669" y="1"/>
                      <a:pt x="1" y="670"/>
                      <a:pt x="1" y="1490"/>
                    </a:cubicBezTo>
                    <a:lnTo>
                      <a:pt x="1" y="9575"/>
                    </a:lnTo>
                    <a:cubicBezTo>
                      <a:pt x="1" y="10396"/>
                      <a:pt x="669" y="11065"/>
                      <a:pt x="1490" y="11065"/>
                    </a:cubicBezTo>
                    <a:lnTo>
                      <a:pt x="9575" y="11065"/>
                    </a:lnTo>
                    <a:cubicBezTo>
                      <a:pt x="10396" y="11065"/>
                      <a:pt x="11065" y="10396"/>
                      <a:pt x="11065" y="9575"/>
                    </a:cubicBezTo>
                    <a:lnTo>
                      <a:pt x="11065" y="1490"/>
                    </a:lnTo>
                    <a:cubicBezTo>
                      <a:pt x="11065" y="670"/>
                      <a:pt x="10396" y="1"/>
                      <a:pt x="95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53"/>
              <p:cNvSpPr/>
              <p:nvPr/>
            </p:nvSpPr>
            <p:spPr>
              <a:xfrm>
                <a:off x="4069500" y="3371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69" y="0"/>
                      <a:pt x="0" y="669"/>
                      <a:pt x="0" y="1490"/>
                    </a:cubicBezTo>
                    <a:lnTo>
                      <a:pt x="0" y="9575"/>
                    </a:lnTo>
                    <a:cubicBezTo>
                      <a:pt x="0" y="10396"/>
                      <a:pt x="669" y="11064"/>
                      <a:pt x="1490" y="11064"/>
                    </a:cubicBezTo>
                    <a:lnTo>
                      <a:pt x="9575" y="11064"/>
                    </a:lnTo>
                    <a:cubicBezTo>
                      <a:pt x="10395" y="11064"/>
                      <a:pt x="11064" y="10396"/>
                      <a:pt x="11064" y="9575"/>
                    </a:cubicBezTo>
                    <a:lnTo>
                      <a:pt x="11064" y="1490"/>
                    </a:lnTo>
                    <a:cubicBezTo>
                      <a:pt x="11064" y="669"/>
                      <a:pt x="10395" y="0"/>
                      <a:pt x="95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53"/>
              <p:cNvSpPr/>
              <p:nvPr/>
            </p:nvSpPr>
            <p:spPr>
              <a:xfrm>
                <a:off x="4460075" y="3371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69" y="0"/>
                      <a:pt x="1" y="669"/>
                      <a:pt x="1" y="1490"/>
                    </a:cubicBezTo>
                    <a:lnTo>
                      <a:pt x="1" y="9575"/>
                    </a:lnTo>
                    <a:cubicBezTo>
                      <a:pt x="1" y="10396"/>
                      <a:pt x="669" y="11064"/>
                      <a:pt x="1490" y="11064"/>
                    </a:cubicBezTo>
                    <a:lnTo>
                      <a:pt x="9575" y="11064"/>
                    </a:lnTo>
                    <a:cubicBezTo>
                      <a:pt x="10396" y="11064"/>
                      <a:pt x="11065" y="10396"/>
                      <a:pt x="11065" y="9575"/>
                    </a:cubicBezTo>
                    <a:lnTo>
                      <a:pt x="11065" y="1490"/>
                    </a:lnTo>
                    <a:cubicBezTo>
                      <a:pt x="11065" y="669"/>
                      <a:pt x="10396" y="0"/>
                      <a:pt x="95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53"/>
              <p:cNvSpPr/>
              <p:nvPr/>
            </p:nvSpPr>
            <p:spPr>
              <a:xfrm>
                <a:off x="4850650" y="3371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70" y="0"/>
                      <a:pt x="1" y="669"/>
                      <a:pt x="1" y="1490"/>
                    </a:cubicBezTo>
                    <a:lnTo>
                      <a:pt x="1" y="9575"/>
                    </a:lnTo>
                    <a:cubicBezTo>
                      <a:pt x="1" y="10396"/>
                      <a:pt x="670" y="11064"/>
                      <a:pt x="1490" y="11064"/>
                    </a:cubicBezTo>
                    <a:lnTo>
                      <a:pt x="9576" y="11064"/>
                    </a:lnTo>
                    <a:cubicBezTo>
                      <a:pt x="10396" y="11064"/>
                      <a:pt x="11065" y="10396"/>
                      <a:pt x="11065" y="9575"/>
                    </a:cubicBezTo>
                    <a:lnTo>
                      <a:pt x="11065" y="1490"/>
                    </a:lnTo>
                    <a:cubicBezTo>
                      <a:pt x="11065" y="669"/>
                      <a:pt x="10396" y="0"/>
                      <a:pt x="95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53"/>
              <p:cNvSpPr/>
              <p:nvPr/>
            </p:nvSpPr>
            <p:spPr>
              <a:xfrm>
                <a:off x="4123450" y="2145450"/>
                <a:ext cx="3650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7235" extrusionOk="0">
                    <a:moveTo>
                      <a:pt x="730" y="1"/>
                    </a:moveTo>
                    <a:cubicBezTo>
                      <a:pt x="335" y="1"/>
                      <a:pt x="0" y="335"/>
                      <a:pt x="0" y="730"/>
                    </a:cubicBezTo>
                    <a:lnTo>
                      <a:pt x="0" y="6506"/>
                    </a:lnTo>
                    <a:cubicBezTo>
                      <a:pt x="0" y="6901"/>
                      <a:pt x="335" y="7235"/>
                      <a:pt x="730" y="7235"/>
                    </a:cubicBezTo>
                    <a:cubicBezTo>
                      <a:pt x="1155" y="7235"/>
                      <a:pt x="1459" y="6901"/>
                      <a:pt x="1459" y="6506"/>
                    </a:cubicBezTo>
                    <a:lnTo>
                      <a:pt x="1459" y="730"/>
                    </a:lnTo>
                    <a:cubicBezTo>
                      <a:pt x="1459" y="335"/>
                      <a:pt x="1155" y="1"/>
                      <a:pt x="7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53"/>
              <p:cNvSpPr/>
              <p:nvPr/>
            </p:nvSpPr>
            <p:spPr>
              <a:xfrm>
                <a:off x="4305825" y="2145450"/>
                <a:ext cx="3725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235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30"/>
                    </a:cubicBezTo>
                    <a:lnTo>
                      <a:pt x="0" y="6506"/>
                    </a:lnTo>
                    <a:cubicBezTo>
                      <a:pt x="0" y="6901"/>
                      <a:pt x="335" y="7235"/>
                      <a:pt x="760" y="7235"/>
                    </a:cubicBezTo>
                    <a:cubicBezTo>
                      <a:pt x="1155" y="7235"/>
                      <a:pt x="1490" y="6901"/>
                      <a:pt x="1490" y="6506"/>
                    </a:cubicBezTo>
                    <a:lnTo>
                      <a:pt x="1490" y="730"/>
                    </a:lnTo>
                    <a:cubicBezTo>
                      <a:pt x="1490" y="335"/>
                      <a:pt x="1155" y="1"/>
                      <a:pt x="7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53"/>
              <p:cNvSpPr/>
              <p:nvPr/>
            </p:nvSpPr>
            <p:spPr>
              <a:xfrm>
                <a:off x="4488950" y="2145450"/>
                <a:ext cx="3650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7235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30"/>
                    </a:cubicBezTo>
                    <a:lnTo>
                      <a:pt x="1" y="6506"/>
                    </a:lnTo>
                    <a:cubicBezTo>
                      <a:pt x="1" y="6901"/>
                      <a:pt x="335" y="7235"/>
                      <a:pt x="730" y="7235"/>
                    </a:cubicBezTo>
                    <a:cubicBezTo>
                      <a:pt x="1125" y="7235"/>
                      <a:pt x="1460" y="6901"/>
                      <a:pt x="1460" y="6506"/>
                    </a:cubicBezTo>
                    <a:lnTo>
                      <a:pt x="1460" y="730"/>
                    </a:lnTo>
                    <a:cubicBezTo>
                      <a:pt x="1460" y="335"/>
                      <a:pt x="1125" y="1"/>
                      <a:pt x="7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53"/>
              <p:cNvSpPr/>
              <p:nvPr/>
            </p:nvSpPr>
            <p:spPr>
              <a:xfrm>
                <a:off x="4671325" y="2145450"/>
                <a:ext cx="3650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7235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30"/>
                    </a:cubicBezTo>
                    <a:lnTo>
                      <a:pt x="1" y="6506"/>
                    </a:lnTo>
                    <a:cubicBezTo>
                      <a:pt x="1" y="6901"/>
                      <a:pt x="335" y="7235"/>
                      <a:pt x="730" y="7235"/>
                    </a:cubicBezTo>
                    <a:cubicBezTo>
                      <a:pt x="1156" y="7235"/>
                      <a:pt x="1460" y="6901"/>
                      <a:pt x="1460" y="6506"/>
                    </a:cubicBezTo>
                    <a:lnTo>
                      <a:pt x="1460" y="730"/>
                    </a:lnTo>
                    <a:cubicBezTo>
                      <a:pt x="1460" y="335"/>
                      <a:pt x="1156" y="1"/>
                      <a:pt x="7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53"/>
              <p:cNvSpPr/>
              <p:nvPr/>
            </p:nvSpPr>
            <p:spPr>
              <a:xfrm>
                <a:off x="4853700" y="2145450"/>
                <a:ext cx="3725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235" extrusionOk="0">
                    <a:moveTo>
                      <a:pt x="760" y="1"/>
                    </a:moveTo>
                    <a:cubicBezTo>
                      <a:pt x="335" y="1"/>
                      <a:pt x="1" y="335"/>
                      <a:pt x="1" y="730"/>
                    </a:cubicBezTo>
                    <a:lnTo>
                      <a:pt x="1" y="6506"/>
                    </a:lnTo>
                    <a:cubicBezTo>
                      <a:pt x="1" y="6901"/>
                      <a:pt x="335" y="7235"/>
                      <a:pt x="760" y="7235"/>
                    </a:cubicBezTo>
                    <a:cubicBezTo>
                      <a:pt x="1156" y="7235"/>
                      <a:pt x="1490" y="6901"/>
                      <a:pt x="1490" y="6506"/>
                    </a:cubicBezTo>
                    <a:lnTo>
                      <a:pt x="1490" y="730"/>
                    </a:lnTo>
                    <a:cubicBezTo>
                      <a:pt x="1490" y="335"/>
                      <a:pt x="1156" y="1"/>
                      <a:pt x="7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53"/>
              <p:cNvSpPr/>
              <p:nvPr/>
            </p:nvSpPr>
            <p:spPr>
              <a:xfrm>
                <a:off x="5036825" y="2145450"/>
                <a:ext cx="3650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7235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30"/>
                    </a:cubicBezTo>
                    <a:lnTo>
                      <a:pt x="1" y="6506"/>
                    </a:lnTo>
                    <a:cubicBezTo>
                      <a:pt x="1" y="6901"/>
                      <a:pt x="335" y="7235"/>
                      <a:pt x="730" y="7235"/>
                    </a:cubicBezTo>
                    <a:cubicBezTo>
                      <a:pt x="1126" y="7235"/>
                      <a:pt x="1460" y="6901"/>
                      <a:pt x="1460" y="6506"/>
                    </a:cubicBezTo>
                    <a:lnTo>
                      <a:pt x="1460" y="730"/>
                    </a:lnTo>
                    <a:cubicBezTo>
                      <a:pt x="1460" y="335"/>
                      <a:pt x="1126" y="1"/>
                      <a:pt x="7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53"/>
              <p:cNvSpPr/>
              <p:nvPr/>
            </p:nvSpPr>
            <p:spPr>
              <a:xfrm>
                <a:off x="5204000" y="2327075"/>
                <a:ext cx="376175" cy="375400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016" extrusionOk="0">
                    <a:moveTo>
                      <a:pt x="7509" y="0"/>
                    </a:moveTo>
                    <a:cubicBezTo>
                      <a:pt x="3375" y="0"/>
                      <a:pt x="1" y="3344"/>
                      <a:pt x="1" y="7508"/>
                    </a:cubicBezTo>
                    <a:cubicBezTo>
                      <a:pt x="1" y="11642"/>
                      <a:pt x="3375" y="15016"/>
                      <a:pt x="7509" y="15016"/>
                    </a:cubicBezTo>
                    <a:cubicBezTo>
                      <a:pt x="11673" y="15016"/>
                      <a:pt x="15047" y="11642"/>
                      <a:pt x="15047" y="7508"/>
                    </a:cubicBezTo>
                    <a:cubicBezTo>
                      <a:pt x="15047" y="3344"/>
                      <a:pt x="11673" y="0"/>
                      <a:pt x="75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53"/>
              <p:cNvSpPr/>
              <p:nvPr/>
            </p:nvSpPr>
            <p:spPr>
              <a:xfrm>
                <a:off x="5204000" y="2308825"/>
                <a:ext cx="376175" cy="3761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047" extrusionOk="0">
                    <a:moveTo>
                      <a:pt x="7509" y="1"/>
                    </a:moveTo>
                    <a:cubicBezTo>
                      <a:pt x="3375" y="1"/>
                      <a:pt x="1" y="3375"/>
                      <a:pt x="1" y="7539"/>
                    </a:cubicBezTo>
                    <a:cubicBezTo>
                      <a:pt x="1" y="11673"/>
                      <a:pt x="3375" y="15047"/>
                      <a:pt x="7509" y="15047"/>
                    </a:cubicBezTo>
                    <a:cubicBezTo>
                      <a:pt x="11673" y="15047"/>
                      <a:pt x="15047" y="11673"/>
                      <a:pt x="15047" y="7539"/>
                    </a:cubicBezTo>
                    <a:cubicBezTo>
                      <a:pt x="15047" y="3375"/>
                      <a:pt x="11673" y="1"/>
                      <a:pt x="7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53"/>
              <p:cNvSpPr/>
              <p:nvPr/>
            </p:nvSpPr>
            <p:spPr>
              <a:xfrm>
                <a:off x="5204000" y="2308825"/>
                <a:ext cx="376175" cy="3761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047" fill="none" extrusionOk="0">
                    <a:moveTo>
                      <a:pt x="15047" y="7539"/>
                    </a:moveTo>
                    <a:cubicBezTo>
                      <a:pt x="15047" y="11673"/>
                      <a:pt x="11673" y="15047"/>
                      <a:pt x="7509" y="15047"/>
                    </a:cubicBezTo>
                    <a:cubicBezTo>
                      <a:pt x="3375" y="15047"/>
                      <a:pt x="1" y="11673"/>
                      <a:pt x="1" y="7539"/>
                    </a:cubicBezTo>
                    <a:cubicBezTo>
                      <a:pt x="1" y="3375"/>
                      <a:pt x="3375" y="1"/>
                      <a:pt x="7509" y="1"/>
                    </a:cubicBezTo>
                    <a:cubicBezTo>
                      <a:pt x="11673" y="1"/>
                      <a:pt x="15047" y="3375"/>
                      <a:pt x="15047" y="753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53"/>
              <p:cNvSpPr/>
              <p:nvPr/>
            </p:nvSpPr>
            <p:spPr>
              <a:xfrm>
                <a:off x="5383350" y="2346075"/>
                <a:ext cx="1750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700" extrusionOk="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99"/>
                      <a:pt x="365" y="699"/>
                    </a:cubicBezTo>
                    <a:cubicBezTo>
                      <a:pt x="547" y="69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53"/>
              <p:cNvSpPr/>
              <p:nvPr/>
            </p:nvSpPr>
            <p:spPr>
              <a:xfrm>
                <a:off x="5311150" y="2364775"/>
                <a:ext cx="19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4" extrusionOk="0">
                    <a:moveTo>
                      <a:pt x="381" y="1"/>
                    </a:moveTo>
                    <a:cubicBezTo>
                      <a:pt x="326" y="1"/>
                      <a:pt x="270" y="14"/>
                      <a:pt x="213" y="43"/>
                    </a:cubicBezTo>
                    <a:cubicBezTo>
                      <a:pt x="62" y="164"/>
                      <a:pt x="1" y="377"/>
                      <a:pt x="92" y="529"/>
                    </a:cubicBezTo>
                    <a:cubicBezTo>
                      <a:pt x="154" y="632"/>
                      <a:pt x="272" y="693"/>
                      <a:pt x="389" y="693"/>
                    </a:cubicBezTo>
                    <a:cubicBezTo>
                      <a:pt x="444" y="693"/>
                      <a:pt x="499" y="680"/>
                      <a:pt x="548" y="650"/>
                    </a:cubicBezTo>
                    <a:cubicBezTo>
                      <a:pt x="730" y="559"/>
                      <a:pt x="791" y="347"/>
                      <a:pt x="700" y="195"/>
                    </a:cubicBezTo>
                    <a:cubicBezTo>
                      <a:pt x="616" y="69"/>
                      <a:pt x="503" y="1"/>
                      <a:pt x="3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53"/>
              <p:cNvSpPr/>
              <p:nvPr/>
            </p:nvSpPr>
            <p:spPr>
              <a:xfrm>
                <a:off x="5258725" y="2417200"/>
                <a:ext cx="19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4" extrusionOk="0">
                    <a:moveTo>
                      <a:pt x="398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0" y="347"/>
                      <a:pt x="61" y="560"/>
                      <a:pt x="213" y="651"/>
                    </a:cubicBezTo>
                    <a:cubicBezTo>
                      <a:pt x="272" y="680"/>
                      <a:pt x="333" y="694"/>
                      <a:pt x="393" y="694"/>
                    </a:cubicBezTo>
                    <a:cubicBezTo>
                      <a:pt x="519" y="694"/>
                      <a:pt x="638" y="632"/>
                      <a:pt x="700" y="529"/>
                    </a:cubicBezTo>
                    <a:cubicBezTo>
                      <a:pt x="791" y="347"/>
                      <a:pt x="730" y="134"/>
                      <a:pt x="578" y="43"/>
                    </a:cubicBezTo>
                    <a:cubicBezTo>
                      <a:pt x="519" y="14"/>
                      <a:pt x="458" y="0"/>
                      <a:pt x="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53"/>
              <p:cNvSpPr/>
              <p:nvPr/>
            </p:nvSpPr>
            <p:spPr>
              <a:xfrm>
                <a:off x="5240475" y="2488175"/>
                <a:ext cx="175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00" extrusionOk="0">
                    <a:moveTo>
                      <a:pt x="366" y="0"/>
                    </a:moveTo>
                    <a:cubicBezTo>
                      <a:pt x="183" y="0"/>
                      <a:pt x="1" y="152"/>
                      <a:pt x="31" y="365"/>
                    </a:cubicBezTo>
                    <a:cubicBezTo>
                      <a:pt x="31" y="547"/>
                      <a:pt x="183" y="699"/>
                      <a:pt x="366" y="699"/>
                    </a:cubicBezTo>
                    <a:cubicBezTo>
                      <a:pt x="548" y="699"/>
                      <a:pt x="700" y="547"/>
                      <a:pt x="700" y="365"/>
                    </a:cubicBezTo>
                    <a:cubicBezTo>
                      <a:pt x="700" y="183"/>
                      <a:pt x="548" y="0"/>
                      <a:pt x="3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53"/>
              <p:cNvSpPr/>
              <p:nvPr/>
            </p:nvSpPr>
            <p:spPr>
              <a:xfrm>
                <a:off x="5258725" y="2560050"/>
                <a:ext cx="197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84" extrusionOk="0">
                    <a:moveTo>
                      <a:pt x="393" y="0"/>
                    </a:moveTo>
                    <a:cubicBezTo>
                      <a:pt x="333" y="0"/>
                      <a:pt x="272" y="14"/>
                      <a:pt x="213" y="43"/>
                    </a:cubicBezTo>
                    <a:cubicBezTo>
                      <a:pt x="61" y="134"/>
                      <a:pt x="0" y="347"/>
                      <a:pt x="92" y="499"/>
                    </a:cubicBezTo>
                    <a:cubicBezTo>
                      <a:pt x="150" y="617"/>
                      <a:pt x="260" y="684"/>
                      <a:pt x="379" y="684"/>
                    </a:cubicBezTo>
                    <a:cubicBezTo>
                      <a:pt x="445" y="684"/>
                      <a:pt x="513" y="664"/>
                      <a:pt x="578" y="621"/>
                    </a:cubicBezTo>
                    <a:cubicBezTo>
                      <a:pt x="730" y="530"/>
                      <a:pt x="791" y="317"/>
                      <a:pt x="700" y="165"/>
                    </a:cubicBezTo>
                    <a:cubicBezTo>
                      <a:pt x="638" y="62"/>
                      <a:pt x="519" y="0"/>
                      <a:pt x="3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53"/>
              <p:cNvSpPr/>
              <p:nvPr/>
            </p:nvSpPr>
            <p:spPr>
              <a:xfrm>
                <a:off x="5311150" y="2611750"/>
                <a:ext cx="197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3" extrusionOk="0">
                    <a:moveTo>
                      <a:pt x="395" y="0"/>
                    </a:moveTo>
                    <a:cubicBezTo>
                      <a:pt x="276" y="0"/>
                      <a:pt x="155" y="68"/>
                      <a:pt x="92" y="194"/>
                    </a:cubicBezTo>
                    <a:cubicBezTo>
                      <a:pt x="1" y="346"/>
                      <a:pt x="62" y="559"/>
                      <a:pt x="213" y="650"/>
                    </a:cubicBezTo>
                    <a:cubicBezTo>
                      <a:pt x="262" y="679"/>
                      <a:pt x="317" y="693"/>
                      <a:pt x="373" y="693"/>
                    </a:cubicBezTo>
                    <a:cubicBezTo>
                      <a:pt x="493" y="693"/>
                      <a:pt x="617" y="632"/>
                      <a:pt x="700" y="528"/>
                    </a:cubicBezTo>
                    <a:cubicBezTo>
                      <a:pt x="791" y="376"/>
                      <a:pt x="730" y="164"/>
                      <a:pt x="548" y="42"/>
                    </a:cubicBezTo>
                    <a:cubicBezTo>
                      <a:pt x="501" y="14"/>
                      <a:pt x="448" y="0"/>
                      <a:pt x="3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53"/>
              <p:cNvSpPr/>
              <p:nvPr/>
            </p:nvSpPr>
            <p:spPr>
              <a:xfrm>
                <a:off x="5383350" y="2631025"/>
                <a:ext cx="1750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700" extrusionOk="0">
                    <a:moveTo>
                      <a:pt x="36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48"/>
                      <a:pt x="152" y="700"/>
                      <a:pt x="365" y="700"/>
                    </a:cubicBezTo>
                    <a:cubicBezTo>
                      <a:pt x="547" y="700"/>
                      <a:pt x="699" y="548"/>
                      <a:pt x="699" y="335"/>
                    </a:cubicBezTo>
                    <a:cubicBezTo>
                      <a:pt x="699" y="153"/>
                      <a:pt x="547" y="1"/>
                      <a:pt x="3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53"/>
              <p:cNvSpPr/>
              <p:nvPr/>
            </p:nvSpPr>
            <p:spPr>
              <a:xfrm>
                <a:off x="5453250" y="2611750"/>
                <a:ext cx="197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3" extrusionOk="0">
                    <a:moveTo>
                      <a:pt x="397" y="0"/>
                    </a:moveTo>
                    <a:cubicBezTo>
                      <a:pt x="344" y="0"/>
                      <a:pt x="291" y="14"/>
                      <a:pt x="244" y="42"/>
                    </a:cubicBezTo>
                    <a:cubicBezTo>
                      <a:pt x="62" y="164"/>
                      <a:pt x="1" y="376"/>
                      <a:pt x="122" y="528"/>
                    </a:cubicBezTo>
                    <a:cubicBezTo>
                      <a:pt x="184" y="632"/>
                      <a:pt x="302" y="693"/>
                      <a:pt x="419" y="693"/>
                    </a:cubicBezTo>
                    <a:cubicBezTo>
                      <a:pt x="475" y="693"/>
                      <a:pt x="530" y="679"/>
                      <a:pt x="578" y="650"/>
                    </a:cubicBezTo>
                    <a:cubicBezTo>
                      <a:pt x="730" y="559"/>
                      <a:pt x="791" y="346"/>
                      <a:pt x="700" y="194"/>
                    </a:cubicBezTo>
                    <a:cubicBezTo>
                      <a:pt x="637" y="68"/>
                      <a:pt x="516" y="0"/>
                      <a:pt x="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53"/>
              <p:cNvSpPr/>
              <p:nvPr/>
            </p:nvSpPr>
            <p:spPr>
              <a:xfrm>
                <a:off x="5505700" y="2559875"/>
                <a:ext cx="197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1" extrusionOk="0">
                    <a:moveTo>
                      <a:pt x="376" y="0"/>
                    </a:moveTo>
                    <a:cubicBezTo>
                      <a:pt x="258" y="0"/>
                      <a:pt x="150" y="55"/>
                      <a:pt x="91" y="172"/>
                    </a:cubicBezTo>
                    <a:cubicBezTo>
                      <a:pt x="0" y="324"/>
                      <a:pt x="61" y="537"/>
                      <a:pt x="213" y="628"/>
                    </a:cubicBezTo>
                    <a:cubicBezTo>
                      <a:pt x="277" y="671"/>
                      <a:pt x="346" y="691"/>
                      <a:pt x="411" y="691"/>
                    </a:cubicBezTo>
                    <a:cubicBezTo>
                      <a:pt x="531" y="691"/>
                      <a:pt x="640" y="624"/>
                      <a:pt x="699" y="506"/>
                    </a:cubicBezTo>
                    <a:cubicBezTo>
                      <a:pt x="790" y="354"/>
                      <a:pt x="730" y="141"/>
                      <a:pt x="578" y="50"/>
                    </a:cubicBezTo>
                    <a:cubicBezTo>
                      <a:pt x="512" y="18"/>
                      <a:pt x="443" y="0"/>
                      <a:pt x="3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53"/>
              <p:cNvSpPr/>
              <p:nvPr/>
            </p:nvSpPr>
            <p:spPr>
              <a:xfrm>
                <a:off x="5526200" y="2488175"/>
                <a:ext cx="1750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700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65"/>
                    </a:cubicBezTo>
                    <a:cubicBezTo>
                      <a:pt x="1" y="547"/>
                      <a:pt x="153" y="699"/>
                      <a:pt x="335" y="699"/>
                    </a:cubicBezTo>
                    <a:cubicBezTo>
                      <a:pt x="517" y="699"/>
                      <a:pt x="700" y="547"/>
                      <a:pt x="700" y="365"/>
                    </a:cubicBezTo>
                    <a:cubicBezTo>
                      <a:pt x="700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53"/>
              <p:cNvSpPr/>
              <p:nvPr/>
            </p:nvSpPr>
            <p:spPr>
              <a:xfrm>
                <a:off x="5505700" y="2417200"/>
                <a:ext cx="19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4" extrusionOk="0">
                    <a:moveTo>
                      <a:pt x="393" y="0"/>
                    </a:moveTo>
                    <a:cubicBezTo>
                      <a:pt x="333" y="0"/>
                      <a:pt x="271" y="14"/>
                      <a:pt x="213" y="43"/>
                    </a:cubicBezTo>
                    <a:cubicBezTo>
                      <a:pt x="61" y="134"/>
                      <a:pt x="0" y="347"/>
                      <a:pt x="91" y="529"/>
                    </a:cubicBezTo>
                    <a:cubicBezTo>
                      <a:pt x="153" y="632"/>
                      <a:pt x="271" y="694"/>
                      <a:pt x="398" y="694"/>
                    </a:cubicBezTo>
                    <a:cubicBezTo>
                      <a:pt x="457" y="694"/>
                      <a:pt x="519" y="680"/>
                      <a:pt x="578" y="651"/>
                    </a:cubicBezTo>
                    <a:cubicBezTo>
                      <a:pt x="730" y="560"/>
                      <a:pt x="790" y="347"/>
                      <a:pt x="699" y="164"/>
                    </a:cubicBezTo>
                    <a:cubicBezTo>
                      <a:pt x="637" y="61"/>
                      <a:pt x="519" y="0"/>
                      <a:pt x="3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53"/>
              <p:cNvSpPr/>
              <p:nvPr/>
            </p:nvSpPr>
            <p:spPr>
              <a:xfrm>
                <a:off x="5453250" y="2364775"/>
                <a:ext cx="19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4" extrusionOk="0">
                    <a:moveTo>
                      <a:pt x="424" y="1"/>
                    </a:moveTo>
                    <a:cubicBezTo>
                      <a:pt x="303" y="1"/>
                      <a:pt x="176" y="69"/>
                      <a:pt x="92" y="195"/>
                    </a:cubicBezTo>
                    <a:cubicBezTo>
                      <a:pt x="1" y="347"/>
                      <a:pt x="62" y="559"/>
                      <a:pt x="244" y="650"/>
                    </a:cubicBezTo>
                    <a:cubicBezTo>
                      <a:pt x="293" y="680"/>
                      <a:pt x="348" y="693"/>
                      <a:pt x="403" y="693"/>
                    </a:cubicBezTo>
                    <a:cubicBezTo>
                      <a:pt x="520" y="693"/>
                      <a:pt x="638" y="632"/>
                      <a:pt x="700" y="529"/>
                    </a:cubicBezTo>
                    <a:cubicBezTo>
                      <a:pt x="791" y="377"/>
                      <a:pt x="761" y="164"/>
                      <a:pt x="578" y="43"/>
                    </a:cubicBezTo>
                    <a:cubicBezTo>
                      <a:pt x="531" y="14"/>
                      <a:pt x="478" y="1"/>
                      <a:pt x="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53"/>
              <p:cNvSpPr/>
              <p:nvPr/>
            </p:nvSpPr>
            <p:spPr>
              <a:xfrm>
                <a:off x="5391700" y="2389375"/>
                <a:ext cx="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17" fill="none" extrusionOk="0">
                    <a:moveTo>
                      <a:pt x="1" y="1"/>
                    </a:moveTo>
                    <a:lnTo>
                      <a:pt x="1" y="4317"/>
                    </a:lnTo>
                  </a:path>
                </a:pathLst>
              </a:custGeom>
              <a:noFill/>
              <a:ln w="8350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53"/>
              <p:cNvSpPr/>
              <p:nvPr/>
            </p:nvSpPr>
            <p:spPr>
              <a:xfrm>
                <a:off x="5338500" y="2497300"/>
                <a:ext cx="532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581" fill="none" extrusionOk="0">
                    <a:moveTo>
                      <a:pt x="1" y="1581"/>
                    </a:moveTo>
                    <a:lnTo>
                      <a:pt x="2129" y="0"/>
                    </a:lnTo>
                  </a:path>
                </a:pathLst>
              </a:custGeom>
              <a:noFill/>
              <a:ln w="8350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53"/>
              <p:cNvSpPr/>
              <p:nvPr/>
            </p:nvSpPr>
            <p:spPr>
              <a:xfrm>
                <a:off x="3522375" y="3347600"/>
                <a:ext cx="480275" cy="479525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19181" extrusionOk="0">
                    <a:moveTo>
                      <a:pt x="9605" y="1"/>
                    </a:moveTo>
                    <a:cubicBezTo>
                      <a:pt x="4316" y="1"/>
                      <a:pt x="0" y="4286"/>
                      <a:pt x="0" y="9575"/>
                    </a:cubicBezTo>
                    <a:cubicBezTo>
                      <a:pt x="0" y="14894"/>
                      <a:pt x="4316" y="19180"/>
                      <a:pt x="9605" y="19180"/>
                    </a:cubicBezTo>
                    <a:cubicBezTo>
                      <a:pt x="14925" y="19180"/>
                      <a:pt x="19210" y="14894"/>
                      <a:pt x="19210" y="9575"/>
                    </a:cubicBezTo>
                    <a:cubicBezTo>
                      <a:pt x="19210" y="4286"/>
                      <a:pt x="14925" y="1"/>
                      <a:pt x="9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53"/>
              <p:cNvSpPr/>
              <p:nvPr/>
            </p:nvSpPr>
            <p:spPr>
              <a:xfrm>
                <a:off x="3522375" y="3324800"/>
                <a:ext cx="480275" cy="479525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19181" extrusionOk="0">
                    <a:moveTo>
                      <a:pt x="9605" y="1"/>
                    </a:moveTo>
                    <a:cubicBezTo>
                      <a:pt x="4316" y="1"/>
                      <a:pt x="0" y="4287"/>
                      <a:pt x="0" y="9606"/>
                    </a:cubicBezTo>
                    <a:cubicBezTo>
                      <a:pt x="0" y="14895"/>
                      <a:pt x="4316" y="19180"/>
                      <a:pt x="9605" y="19180"/>
                    </a:cubicBezTo>
                    <a:cubicBezTo>
                      <a:pt x="14925" y="19180"/>
                      <a:pt x="19210" y="14895"/>
                      <a:pt x="19210" y="9606"/>
                    </a:cubicBezTo>
                    <a:cubicBezTo>
                      <a:pt x="19210" y="4287"/>
                      <a:pt x="14925" y="1"/>
                      <a:pt x="96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53"/>
              <p:cNvSpPr/>
              <p:nvPr/>
            </p:nvSpPr>
            <p:spPr>
              <a:xfrm>
                <a:off x="3617350" y="3390150"/>
                <a:ext cx="350350" cy="2371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9485" fill="none" extrusionOk="0">
                    <a:moveTo>
                      <a:pt x="1" y="4925"/>
                    </a:moveTo>
                    <a:lnTo>
                      <a:pt x="4560" y="9484"/>
                    </a:lnTo>
                    <a:lnTo>
                      <a:pt x="14013" y="1"/>
                    </a:lnTo>
                  </a:path>
                </a:pathLst>
              </a:custGeom>
              <a:noFill/>
              <a:ln w="120075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53"/>
              <p:cNvSpPr/>
              <p:nvPr/>
            </p:nvSpPr>
            <p:spPr>
              <a:xfrm>
                <a:off x="5550525" y="4104450"/>
                <a:ext cx="296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794" extrusionOk="0">
                    <a:moveTo>
                      <a:pt x="152" y="1"/>
                    </a:moveTo>
                    <a:lnTo>
                      <a:pt x="0" y="1612"/>
                    </a:lnTo>
                    <a:lnTo>
                      <a:pt x="1064" y="1794"/>
                    </a:lnTo>
                    <a:lnTo>
                      <a:pt x="1186" y="183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53"/>
              <p:cNvSpPr/>
              <p:nvPr/>
            </p:nvSpPr>
            <p:spPr>
              <a:xfrm>
                <a:off x="5550525" y="3492750"/>
                <a:ext cx="123875" cy="626925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5077" extrusionOk="0">
                    <a:moveTo>
                      <a:pt x="669" y="0"/>
                    </a:moveTo>
                    <a:lnTo>
                      <a:pt x="0" y="25077"/>
                    </a:lnTo>
                    <a:lnTo>
                      <a:pt x="1307" y="25077"/>
                    </a:lnTo>
                    <a:lnTo>
                      <a:pt x="49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53"/>
              <p:cNvSpPr/>
              <p:nvPr/>
            </p:nvSpPr>
            <p:spPr>
              <a:xfrm>
                <a:off x="5457825" y="4129525"/>
                <a:ext cx="12615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5046" h="1886" extrusionOk="0">
                    <a:moveTo>
                      <a:pt x="3556" y="1"/>
                    </a:moveTo>
                    <a:cubicBezTo>
                      <a:pt x="3556" y="1"/>
                      <a:pt x="2341" y="791"/>
                      <a:pt x="2280" y="852"/>
                    </a:cubicBezTo>
                    <a:cubicBezTo>
                      <a:pt x="2249" y="882"/>
                      <a:pt x="517" y="1095"/>
                      <a:pt x="517" y="1095"/>
                    </a:cubicBezTo>
                    <a:lnTo>
                      <a:pt x="0" y="1885"/>
                    </a:lnTo>
                    <a:lnTo>
                      <a:pt x="5046" y="1885"/>
                    </a:lnTo>
                    <a:lnTo>
                      <a:pt x="5046" y="305"/>
                    </a:lnTo>
                    <a:lnTo>
                      <a:pt x="355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53"/>
              <p:cNvSpPr/>
              <p:nvPr/>
            </p:nvSpPr>
            <p:spPr>
              <a:xfrm>
                <a:off x="5794450" y="4111300"/>
                <a:ext cx="349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520" extrusionOk="0">
                    <a:moveTo>
                      <a:pt x="1186" y="0"/>
                    </a:moveTo>
                    <a:lnTo>
                      <a:pt x="0" y="183"/>
                    </a:lnTo>
                    <a:lnTo>
                      <a:pt x="244" y="1520"/>
                    </a:lnTo>
                    <a:lnTo>
                      <a:pt x="1399" y="1398"/>
                    </a:lnTo>
                    <a:cubicBezTo>
                      <a:pt x="1399" y="1398"/>
                      <a:pt x="1247" y="61"/>
                      <a:pt x="1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53"/>
              <p:cNvSpPr/>
              <p:nvPr/>
            </p:nvSpPr>
            <p:spPr>
              <a:xfrm>
                <a:off x="5413750" y="3180425"/>
                <a:ext cx="180100" cy="212025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8481" extrusionOk="0">
                    <a:moveTo>
                      <a:pt x="5867" y="1"/>
                    </a:moveTo>
                    <a:lnTo>
                      <a:pt x="3374" y="5168"/>
                    </a:lnTo>
                    <a:lnTo>
                      <a:pt x="1216" y="1703"/>
                    </a:lnTo>
                    <a:cubicBezTo>
                      <a:pt x="912" y="1824"/>
                      <a:pt x="365" y="2007"/>
                      <a:pt x="0" y="2159"/>
                    </a:cubicBezTo>
                    <a:lnTo>
                      <a:pt x="2067" y="7995"/>
                    </a:lnTo>
                    <a:lnTo>
                      <a:pt x="3556" y="8481"/>
                    </a:lnTo>
                    <a:lnTo>
                      <a:pt x="7204" y="4408"/>
                    </a:lnTo>
                    <a:lnTo>
                      <a:pt x="58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53"/>
              <p:cNvSpPr/>
              <p:nvPr/>
            </p:nvSpPr>
            <p:spPr>
              <a:xfrm>
                <a:off x="5560400" y="3153825"/>
                <a:ext cx="240900" cy="338950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13558" extrusionOk="0">
                    <a:moveTo>
                      <a:pt x="4286" y="1"/>
                    </a:moveTo>
                    <a:cubicBezTo>
                      <a:pt x="3101" y="1"/>
                      <a:pt x="1946" y="244"/>
                      <a:pt x="882" y="700"/>
                    </a:cubicBezTo>
                    <a:lnTo>
                      <a:pt x="1" y="1065"/>
                    </a:lnTo>
                    <a:lnTo>
                      <a:pt x="669" y="6657"/>
                    </a:lnTo>
                    <a:lnTo>
                      <a:pt x="244" y="13557"/>
                    </a:lnTo>
                    <a:lnTo>
                      <a:pt x="7265" y="13557"/>
                    </a:lnTo>
                    <a:lnTo>
                      <a:pt x="7295" y="13071"/>
                    </a:lnTo>
                    <a:lnTo>
                      <a:pt x="7812" y="7964"/>
                    </a:lnTo>
                    <a:cubicBezTo>
                      <a:pt x="7812" y="7964"/>
                      <a:pt x="8086" y="7053"/>
                      <a:pt x="8420" y="5928"/>
                    </a:cubicBezTo>
                    <a:cubicBezTo>
                      <a:pt x="8937" y="4195"/>
                      <a:pt x="9606" y="1946"/>
                      <a:pt x="9636" y="1855"/>
                    </a:cubicBezTo>
                    <a:lnTo>
                      <a:pt x="9271" y="1581"/>
                    </a:lnTo>
                    <a:cubicBezTo>
                      <a:pt x="8542" y="1065"/>
                      <a:pt x="7751" y="669"/>
                      <a:pt x="6900" y="396"/>
                    </a:cubicBezTo>
                    <a:cubicBezTo>
                      <a:pt x="6049" y="153"/>
                      <a:pt x="5168" y="1"/>
                      <a:pt x="4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53"/>
              <p:cNvSpPr/>
              <p:nvPr/>
            </p:nvSpPr>
            <p:spPr>
              <a:xfrm>
                <a:off x="5637150" y="3492750"/>
                <a:ext cx="192275" cy="636800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25472" extrusionOk="0">
                    <a:moveTo>
                      <a:pt x="0" y="0"/>
                    </a:moveTo>
                    <a:lnTo>
                      <a:pt x="0" y="395"/>
                    </a:lnTo>
                    <a:cubicBezTo>
                      <a:pt x="0" y="2037"/>
                      <a:pt x="213" y="3648"/>
                      <a:pt x="639" y="5198"/>
                    </a:cubicBezTo>
                    <a:lnTo>
                      <a:pt x="6292" y="25472"/>
                    </a:lnTo>
                    <a:lnTo>
                      <a:pt x="7691" y="25229"/>
                    </a:lnTo>
                    <a:lnTo>
                      <a:pt x="4377" y="2553"/>
                    </a:lnTo>
                    <a:lnTo>
                      <a:pt x="41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53"/>
              <p:cNvSpPr/>
              <p:nvPr/>
            </p:nvSpPr>
            <p:spPr>
              <a:xfrm>
                <a:off x="5792175" y="4129525"/>
                <a:ext cx="1254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1886" extrusionOk="0">
                    <a:moveTo>
                      <a:pt x="1672" y="1"/>
                    </a:moveTo>
                    <a:lnTo>
                      <a:pt x="0" y="305"/>
                    </a:lnTo>
                    <a:lnTo>
                      <a:pt x="0" y="1885"/>
                    </a:lnTo>
                    <a:lnTo>
                      <a:pt x="5015" y="1885"/>
                    </a:lnTo>
                    <a:lnTo>
                      <a:pt x="4529" y="1095"/>
                    </a:lnTo>
                    <a:cubicBezTo>
                      <a:pt x="4529" y="1095"/>
                      <a:pt x="2797" y="882"/>
                      <a:pt x="2736" y="852"/>
                    </a:cubicBezTo>
                    <a:cubicBezTo>
                      <a:pt x="2705" y="791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53"/>
              <p:cNvSpPr/>
              <p:nvPr/>
            </p:nvSpPr>
            <p:spPr>
              <a:xfrm>
                <a:off x="5340800" y="3164475"/>
                <a:ext cx="1033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2797" extrusionOk="0">
                    <a:moveTo>
                      <a:pt x="213" y="0"/>
                    </a:moveTo>
                    <a:lnTo>
                      <a:pt x="0" y="365"/>
                    </a:lnTo>
                    <a:lnTo>
                      <a:pt x="3009" y="2493"/>
                    </a:lnTo>
                    <a:lnTo>
                      <a:pt x="3101" y="2797"/>
                    </a:lnTo>
                    <a:cubicBezTo>
                      <a:pt x="3465" y="2645"/>
                      <a:pt x="3830" y="2462"/>
                      <a:pt x="4134" y="2341"/>
                    </a:cubicBezTo>
                    <a:lnTo>
                      <a:pt x="4104" y="2310"/>
                    </a:lnTo>
                    <a:lnTo>
                      <a:pt x="3009" y="0"/>
                    </a:lnTo>
                    <a:lnTo>
                      <a:pt x="2614" y="0"/>
                    </a:lnTo>
                    <a:cubicBezTo>
                      <a:pt x="2614" y="0"/>
                      <a:pt x="2736" y="791"/>
                      <a:pt x="2736" y="851"/>
                    </a:cubicBezTo>
                    <a:cubicBezTo>
                      <a:pt x="2736" y="912"/>
                      <a:pt x="2645" y="1095"/>
                      <a:pt x="2645" y="1095"/>
                    </a:cubicBez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53"/>
              <p:cNvSpPr/>
              <p:nvPr/>
            </p:nvSpPr>
            <p:spPr>
              <a:xfrm>
                <a:off x="5742775" y="3302000"/>
                <a:ext cx="28150" cy="17785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7114" extrusionOk="0">
                    <a:moveTo>
                      <a:pt x="1125" y="1"/>
                    </a:moveTo>
                    <a:lnTo>
                      <a:pt x="183" y="92"/>
                    </a:lnTo>
                    <a:lnTo>
                      <a:pt x="0" y="7113"/>
                    </a:lnTo>
                    <a:lnTo>
                      <a:pt x="517" y="2037"/>
                    </a:lnTo>
                    <a:cubicBezTo>
                      <a:pt x="517" y="2037"/>
                      <a:pt x="791" y="1126"/>
                      <a:pt x="1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53"/>
              <p:cNvSpPr/>
              <p:nvPr/>
            </p:nvSpPr>
            <p:spPr>
              <a:xfrm>
                <a:off x="5565725" y="3472975"/>
                <a:ext cx="17707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792" extrusionOk="0">
                    <a:moveTo>
                      <a:pt x="91" y="1"/>
                    </a:moveTo>
                    <a:lnTo>
                      <a:pt x="0" y="791"/>
                    </a:lnTo>
                    <a:lnTo>
                      <a:pt x="7052" y="791"/>
                    </a:lnTo>
                    <a:lnTo>
                      <a:pt x="7082" y="396"/>
                    </a:lnTo>
                    <a:cubicBezTo>
                      <a:pt x="7082" y="396"/>
                      <a:pt x="91" y="1"/>
                      <a:pt x="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53"/>
              <p:cNvSpPr/>
              <p:nvPr/>
            </p:nvSpPr>
            <p:spPr>
              <a:xfrm>
                <a:off x="5723025" y="3480575"/>
                <a:ext cx="50175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919" extrusionOk="0">
                    <a:moveTo>
                      <a:pt x="1398" y="1"/>
                    </a:moveTo>
                    <a:lnTo>
                      <a:pt x="1368" y="31"/>
                    </a:lnTo>
                    <a:lnTo>
                      <a:pt x="0" y="974"/>
                    </a:lnTo>
                    <a:lnTo>
                      <a:pt x="882" y="2919"/>
                    </a:lnTo>
                    <a:lnTo>
                      <a:pt x="2006" y="852"/>
                    </a:lnTo>
                    <a:cubicBezTo>
                      <a:pt x="1824" y="487"/>
                      <a:pt x="1550" y="274"/>
                      <a:pt x="1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53"/>
              <p:cNvSpPr/>
              <p:nvPr/>
            </p:nvSpPr>
            <p:spPr>
              <a:xfrm>
                <a:off x="5747325" y="3200175"/>
                <a:ext cx="10415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12068" extrusionOk="0">
                    <a:moveTo>
                      <a:pt x="2159" y="1"/>
                    </a:moveTo>
                    <a:cubicBezTo>
                      <a:pt x="943" y="609"/>
                      <a:pt x="153" y="1855"/>
                      <a:pt x="1" y="4165"/>
                    </a:cubicBezTo>
                    <a:lnTo>
                      <a:pt x="2007" y="6961"/>
                    </a:lnTo>
                    <a:lnTo>
                      <a:pt x="335" y="11156"/>
                    </a:lnTo>
                    <a:cubicBezTo>
                      <a:pt x="487" y="11430"/>
                      <a:pt x="852" y="11703"/>
                      <a:pt x="1034" y="12068"/>
                    </a:cubicBezTo>
                    <a:lnTo>
                      <a:pt x="1065" y="11946"/>
                    </a:lnTo>
                    <a:lnTo>
                      <a:pt x="3952" y="8147"/>
                    </a:lnTo>
                    <a:lnTo>
                      <a:pt x="4165" y="6445"/>
                    </a:lnTo>
                    <a:cubicBezTo>
                      <a:pt x="4165" y="6354"/>
                      <a:pt x="2159" y="1"/>
                      <a:pt x="2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53"/>
              <p:cNvSpPr/>
              <p:nvPr/>
            </p:nvSpPr>
            <p:spPr>
              <a:xfrm>
                <a:off x="5238975" y="2915225"/>
                <a:ext cx="276625" cy="27737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95" extrusionOk="0">
                    <a:moveTo>
                      <a:pt x="1490" y="1"/>
                    </a:moveTo>
                    <a:cubicBezTo>
                      <a:pt x="669" y="1"/>
                      <a:pt x="0" y="669"/>
                      <a:pt x="0" y="1520"/>
                    </a:cubicBezTo>
                    <a:lnTo>
                      <a:pt x="0" y="9575"/>
                    </a:lnTo>
                    <a:cubicBezTo>
                      <a:pt x="0" y="10426"/>
                      <a:pt x="669" y="11095"/>
                      <a:pt x="1490" y="11095"/>
                    </a:cubicBezTo>
                    <a:lnTo>
                      <a:pt x="9575" y="11095"/>
                    </a:lnTo>
                    <a:cubicBezTo>
                      <a:pt x="10395" y="11095"/>
                      <a:pt x="11064" y="10426"/>
                      <a:pt x="11064" y="9575"/>
                    </a:cubicBezTo>
                    <a:lnTo>
                      <a:pt x="11064" y="1520"/>
                    </a:lnTo>
                    <a:cubicBezTo>
                      <a:pt x="11064" y="669"/>
                      <a:pt x="10395" y="1"/>
                      <a:pt x="95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3"/>
              <p:cNvSpPr/>
              <p:nvPr/>
            </p:nvSpPr>
            <p:spPr>
              <a:xfrm>
                <a:off x="5257200" y="2934225"/>
                <a:ext cx="240150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9576" extrusionOk="0">
                    <a:moveTo>
                      <a:pt x="761" y="0"/>
                    </a:moveTo>
                    <a:cubicBezTo>
                      <a:pt x="335" y="0"/>
                      <a:pt x="1" y="335"/>
                      <a:pt x="1" y="760"/>
                    </a:cubicBezTo>
                    <a:lnTo>
                      <a:pt x="1" y="8815"/>
                    </a:lnTo>
                    <a:cubicBezTo>
                      <a:pt x="1" y="9241"/>
                      <a:pt x="335" y="9575"/>
                      <a:pt x="761" y="9575"/>
                    </a:cubicBezTo>
                    <a:lnTo>
                      <a:pt x="8846" y="9575"/>
                    </a:lnTo>
                    <a:cubicBezTo>
                      <a:pt x="9241" y="9575"/>
                      <a:pt x="9606" y="9241"/>
                      <a:pt x="9606" y="8815"/>
                    </a:cubicBezTo>
                    <a:lnTo>
                      <a:pt x="9606" y="760"/>
                    </a:lnTo>
                    <a:cubicBezTo>
                      <a:pt x="9606" y="335"/>
                      <a:pt x="9241" y="0"/>
                      <a:pt x="88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53"/>
              <p:cNvSpPr/>
              <p:nvPr/>
            </p:nvSpPr>
            <p:spPr>
              <a:xfrm>
                <a:off x="5406150" y="3164475"/>
                <a:ext cx="327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85" extrusionOk="0">
                    <a:moveTo>
                      <a:pt x="395" y="0"/>
                    </a:moveTo>
                    <a:cubicBezTo>
                      <a:pt x="183" y="0"/>
                      <a:pt x="0" y="183"/>
                      <a:pt x="31" y="395"/>
                    </a:cubicBezTo>
                    <a:cubicBezTo>
                      <a:pt x="91" y="608"/>
                      <a:pt x="122" y="851"/>
                      <a:pt x="122" y="882"/>
                    </a:cubicBezTo>
                    <a:cubicBezTo>
                      <a:pt x="122" y="912"/>
                      <a:pt x="61" y="1064"/>
                      <a:pt x="31" y="1125"/>
                    </a:cubicBezTo>
                    <a:cubicBezTo>
                      <a:pt x="152" y="1307"/>
                      <a:pt x="335" y="1490"/>
                      <a:pt x="487" y="1611"/>
                    </a:cubicBezTo>
                    <a:cubicBezTo>
                      <a:pt x="578" y="1702"/>
                      <a:pt x="942" y="1794"/>
                      <a:pt x="1307" y="1885"/>
                    </a:cubicBez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53"/>
              <p:cNvSpPr/>
              <p:nvPr/>
            </p:nvSpPr>
            <p:spPr>
              <a:xfrm>
                <a:off x="5634875" y="3090750"/>
                <a:ext cx="676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098" extrusionOk="0">
                    <a:moveTo>
                      <a:pt x="2706" y="1"/>
                    </a:moveTo>
                    <a:lnTo>
                      <a:pt x="183" y="305"/>
                    </a:lnTo>
                    <a:cubicBezTo>
                      <a:pt x="183" y="305"/>
                      <a:pt x="0" y="2767"/>
                      <a:pt x="0" y="2828"/>
                    </a:cubicBezTo>
                    <a:cubicBezTo>
                      <a:pt x="0" y="3016"/>
                      <a:pt x="532" y="3098"/>
                      <a:pt x="1125" y="3098"/>
                    </a:cubicBezTo>
                    <a:cubicBezTo>
                      <a:pt x="1868" y="3098"/>
                      <a:pt x="2706" y="2970"/>
                      <a:pt x="2706" y="2767"/>
                    </a:cubicBezTo>
                    <a:cubicBezTo>
                      <a:pt x="2706" y="2767"/>
                      <a:pt x="2706" y="31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53"/>
              <p:cNvSpPr/>
              <p:nvPr/>
            </p:nvSpPr>
            <p:spPr>
              <a:xfrm>
                <a:off x="5610550" y="3014775"/>
                <a:ext cx="99575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4442" extrusionOk="0">
                    <a:moveTo>
                      <a:pt x="1551" y="0"/>
                    </a:moveTo>
                    <a:lnTo>
                      <a:pt x="1" y="456"/>
                    </a:lnTo>
                    <a:lnTo>
                      <a:pt x="61" y="1429"/>
                    </a:lnTo>
                    <a:lnTo>
                      <a:pt x="183" y="2827"/>
                    </a:lnTo>
                    <a:lnTo>
                      <a:pt x="517" y="4043"/>
                    </a:lnTo>
                    <a:cubicBezTo>
                      <a:pt x="601" y="4293"/>
                      <a:pt x="812" y="4442"/>
                      <a:pt x="1057" y="4442"/>
                    </a:cubicBezTo>
                    <a:cubicBezTo>
                      <a:pt x="1079" y="4442"/>
                      <a:pt x="1102" y="4441"/>
                      <a:pt x="1125" y="4438"/>
                    </a:cubicBezTo>
                    <a:lnTo>
                      <a:pt x="2371" y="4347"/>
                    </a:lnTo>
                    <a:cubicBezTo>
                      <a:pt x="2919" y="4286"/>
                      <a:pt x="3375" y="3982"/>
                      <a:pt x="3618" y="3526"/>
                    </a:cubicBezTo>
                    <a:lnTo>
                      <a:pt x="3982" y="2858"/>
                    </a:lnTo>
                    <a:lnTo>
                      <a:pt x="3982" y="244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53"/>
              <p:cNvSpPr/>
              <p:nvPr/>
            </p:nvSpPr>
            <p:spPr>
              <a:xfrm>
                <a:off x="5685025" y="3016300"/>
                <a:ext cx="41050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2189" extrusionOk="0">
                    <a:moveTo>
                      <a:pt x="0" y="0"/>
                    </a:moveTo>
                    <a:lnTo>
                      <a:pt x="730" y="2189"/>
                    </a:lnTo>
                    <a:lnTo>
                      <a:pt x="1277" y="2097"/>
                    </a:lnTo>
                    <a:lnTo>
                      <a:pt x="1642" y="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53"/>
              <p:cNvSpPr/>
              <p:nvPr/>
            </p:nvSpPr>
            <p:spPr>
              <a:xfrm>
                <a:off x="5606750" y="3011725"/>
                <a:ext cx="129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190" extrusionOk="0">
                    <a:moveTo>
                      <a:pt x="517" y="1"/>
                    </a:moveTo>
                    <a:lnTo>
                      <a:pt x="1" y="274"/>
                    </a:lnTo>
                    <a:lnTo>
                      <a:pt x="274" y="2189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53"/>
              <p:cNvSpPr/>
              <p:nvPr/>
            </p:nvSpPr>
            <p:spPr>
              <a:xfrm>
                <a:off x="5696425" y="3052775"/>
                <a:ext cx="2662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460" extrusionOk="0">
                    <a:moveTo>
                      <a:pt x="517" y="0"/>
                    </a:moveTo>
                    <a:cubicBezTo>
                      <a:pt x="213" y="0"/>
                      <a:pt x="0" y="335"/>
                      <a:pt x="0" y="730"/>
                    </a:cubicBezTo>
                    <a:cubicBezTo>
                      <a:pt x="0" y="1125"/>
                      <a:pt x="213" y="1459"/>
                      <a:pt x="517" y="1459"/>
                    </a:cubicBezTo>
                    <a:cubicBezTo>
                      <a:pt x="821" y="1459"/>
                      <a:pt x="1064" y="1125"/>
                      <a:pt x="1064" y="730"/>
                    </a:cubicBezTo>
                    <a:cubicBezTo>
                      <a:pt x="1064" y="335"/>
                      <a:pt x="821" y="0"/>
                      <a:pt x="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53"/>
              <p:cNvSpPr/>
              <p:nvPr/>
            </p:nvSpPr>
            <p:spPr>
              <a:xfrm>
                <a:off x="5599248" y="2974252"/>
                <a:ext cx="129121" cy="63859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2199" extrusionOk="0">
                    <a:moveTo>
                      <a:pt x="1527" y="0"/>
                    </a:moveTo>
                    <a:cubicBezTo>
                      <a:pt x="1077" y="0"/>
                      <a:pt x="661" y="204"/>
                      <a:pt x="365" y="527"/>
                    </a:cubicBezTo>
                    <a:cubicBezTo>
                      <a:pt x="122" y="861"/>
                      <a:pt x="0" y="1257"/>
                      <a:pt x="61" y="1682"/>
                    </a:cubicBezTo>
                    <a:lnTo>
                      <a:pt x="122" y="2199"/>
                    </a:lnTo>
                    <a:lnTo>
                      <a:pt x="426" y="2047"/>
                    </a:lnTo>
                    <a:lnTo>
                      <a:pt x="882" y="1895"/>
                    </a:lnTo>
                    <a:cubicBezTo>
                      <a:pt x="1366" y="1742"/>
                      <a:pt x="1871" y="1675"/>
                      <a:pt x="2379" y="1675"/>
                    </a:cubicBezTo>
                    <a:cubicBezTo>
                      <a:pt x="2478" y="1675"/>
                      <a:pt x="2577" y="1677"/>
                      <a:pt x="2675" y="1682"/>
                    </a:cubicBezTo>
                    <a:lnTo>
                      <a:pt x="3222" y="1743"/>
                    </a:lnTo>
                    <a:lnTo>
                      <a:pt x="4894" y="2199"/>
                    </a:lnTo>
                    <a:lnTo>
                      <a:pt x="4894" y="2017"/>
                    </a:lnTo>
                    <a:lnTo>
                      <a:pt x="5077" y="1834"/>
                    </a:lnTo>
                    <a:lnTo>
                      <a:pt x="2979" y="345"/>
                    </a:lnTo>
                    <a:cubicBezTo>
                      <a:pt x="2797" y="193"/>
                      <a:pt x="2554" y="102"/>
                      <a:pt x="2341" y="102"/>
                    </a:cubicBezTo>
                    <a:lnTo>
                      <a:pt x="1703" y="10"/>
                    </a:lnTo>
                    <a:cubicBezTo>
                      <a:pt x="1644" y="3"/>
                      <a:pt x="1585" y="0"/>
                      <a:pt x="15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53"/>
              <p:cNvSpPr/>
              <p:nvPr/>
            </p:nvSpPr>
            <p:spPr>
              <a:xfrm>
                <a:off x="5330150" y="3014775"/>
                <a:ext cx="94250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2554" fill="none" extrusionOk="0">
                    <a:moveTo>
                      <a:pt x="1" y="1307"/>
                    </a:moveTo>
                    <a:lnTo>
                      <a:pt x="1216" y="2554"/>
                    </a:lnTo>
                    <a:lnTo>
                      <a:pt x="3770" y="0"/>
                    </a:lnTo>
                  </a:path>
                </a:pathLst>
              </a:custGeom>
              <a:solidFill>
                <a:schemeClr val="accent2"/>
              </a:solidFill>
              <a:ln w="32675" cap="flat" cmpd="sng">
                <a:solidFill>
                  <a:srgbClr val="FFF2DC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53"/>
              <p:cNvSpPr/>
              <p:nvPr/>
            </p:nvSpPr>
            <p:spPr>
              <a:xfrm>
                <a:off x="5719975" y="3499575"/>
                <a:ext cx="281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281" fill="none" extrusionOk="0">
                    <a:moveTo>
                      <a:pt x="1" y="1"/>
                    </a:moveTo>
                    <a:cubicBezTo>
                      <a:pt x="1" y="1"/>
                      <a:pt x="457" y="1217"/>
                      <a:pt x="1125" y="2280"/>
                    </a:cubicBezTo>
                  </a:path>
                </a:pathLst>
              </a:custGeom>
              <a:noFill/>
              <a:ln w="45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 flipH="1">
            <a:off x="3186443" y="2150945"/>
            <a:ext cx="5319046" cy="1325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Проблем и настоящи решения</a:t>
            </a:r>
            <a:endParaRPr dirty="0"/>
          </a:p>
        </p:txBody>
      </p:sp>
      <p:sp>
        <p:nvSpPr>
          <p:cNvPr id="544" name="Google Shape;544;p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</a:t>
            </a:r>
            <a:endParaRPr dirty="0"/>
          </a:p>
        </p:txBody>
      </p:sp>
      <p:grpSp>
        <p:nvGrpSpPr>
          <p:cNvPr id="545" name="Google Shape;545;p55"/>
          <p:cNvGrpSpPr/>
          <p:nvPr/>
        </p:nvGrpSpPr>
        <p:grpSpPr>
          <a:xfrm>
            <a:off x="944034" y="655820"/>
            <a:ext cx="2242409" cy="2260460"/>
            <a:chOff x="-889280" y="4033167"/>
            <a:chExt cx="835815" cy="842449"/>
          </a:xfrm>
        </p:grpSpPr>
        <p:sp>
          <p:nvSpPr>
            <p:cNvPr id="546" name="Google Shape;546;p55"/>
            <p:cNvSpPr/>
            <p:nvPr/>
          </p:nvSpPr>
          <p:spPr>
            <a:xfrm>
              <a:off x="-858934" y="4071405"/>
              <a:ext cx="805469" cy="804211"/>
            </a:xfrm>
            <a:custGeom>
              <a:avLst/>
              <a:gdLst/>
              <a:ahLst/>
              <a:cxnLst/>
              <a:rect l="l" t="t" r="r" b="b"/>
              <a:pathLst>
                <a:path w="19211" h="19181" extrusionOk="0">
                  <a:moveTo>
                    <a:pt x="9605" y="1"/>
                  </a:moveTo>
                  <a:cubicBezTo>
                    <a:pt x="4316" y="1"/>
                    <a:pt x="0" y="4286"/>
                    <a:pt x="0" y="9575"/>
                  </a:cubicBezTo>
                  <a:cubicBezTo>
                    <a:pt x="0" y="14894"/>
                    <a:pt x="4316" y="19180"/>
                    <a:pt x="9605" y="19180"/>
                  </a:cubicBezTo>
                  <a:cubicBezTo>
                    <a:pt x="14925" y="19180"/>
                    <a:pt x="19210" y="14894"/>
                    <a:pt x="19210" y="9575"/>
                  </a:cubicBezTo>
                  <a:cubicBezTo>
                    <a:pt x="19210" y="4286"/>
                    <a:pt x="14925" y="1"/>
                    <a:pt x="9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-889280" y="4033167"/>
              <a:ext cx="805469" cy="804211"/>
            </a:xfrm>
            <a:custGeom>
              <a:avLst/>
              <a:gdLst/>
              <a:ahLst/>
              <a:cxnLst/>
              <a:rect l="l" t="t" r="r" b="b"/>
              <a:pathLst>
                <a:path w="19211" h="19181" extrusionOk="0">
                  <a:moveTo>
                    <a:pt x="9605" y="1"/>
                  </a:moveTo>
                  <a:cubicBezTo>
                    <a:pt x="4316" y="1"/>
                    <a:pt x="0" y="4287"/>
                    <a:pt x="0" y="9606"/>
                  </a:cubicBezTo>
                  <a:cubicBezTo>
                    <a:pt x="0" y="14895"/>
                    <a:pt x="4316" y="19180"/>
                    <a:pt x="9605" y="19180"/>
                  </a:cubicBezTo>
                  <a:cubicBezTo>
                    <a:pt x="14925" y="19180"/>
                    <a:pt x="19210" y="14895"/>
                    <a:pt x="19210" y="9606"/>
                  </a:cubicBezTo>
                  <a:cubicBezTo>
                    <a:pt x="19210" y="4287"/>
                    <a:pt x="14925" y="1"/>
                    <a:pt x="9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-729998" y="4142765"/>
              <a:ext cx="587572" cy="397682"/>
            </a:xfrm>
            <a:custGeom>
              <a:avLst/>
              <a:gdLst/>
              <a:ahLst/>
              <a:cxnLst/>
              <a:rect l="l" t="t" r="r" b="b"/>
              <a:pathLst>
                <a:path w="14014" h="9485" fill="none" extrusionOk="0">
                  <a:moveTo>
                    <a:pt x="1" y="4925"/>
                  </a:moveTo>
                  <a:lnTo>
                    <a:pt x="4560" y="9484"/>
                  </a:lnTo>
                  <a:lnTo>
                    <a:pt x="14013" y="1"/>
                  </a:lnTo>
                </a:path>
              </a:pathLst>
            </a:custGeom>
            <a:noFill/>
            <a:ln w="228600" cap="flat" cmpd="sng">
              <a:solidFill>
                <a:srgbClr val="0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1"/>
          <p:cNvSpPr txBox="1">
            <a:spLocks noGrp="1"/>
          </p:cNvSpPr>
          <p:nvPr>
            <p:ph type="title"/>
          </p:nvPr>
        </p:nvSpPr>
        <p:spPr>
          <a:xfrm>
            <a:off x="606245" y="2415733"/>
            <a:ext cx="469430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/>
              <a:t>Нашето решение</a:t>
            </a:r>
            <a:endParaRPr sz="7200" dirty="0"/>
          </a:p>
        </p:txBody>
      </p:sp>
      <p:sp>
        <p:nvSpPr>
          <p:cNvPr id="643" name="Google Shape;643;p61"/>
          <p:cNvSpPr txBox="1">
            <a:spLocks noGrp="1"/>
          </p:cNvSpPr>
          <p:nvPr>
            <p:ph type="body" idx="1"/>
          </p:nvPr>
        </p:nvSpPr>
        <p:spPr>
          <a:xfrm>
            <a:off x="1150349" y="290794"/>
            <a:ext cx="460036" cy="425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dk1"/>
                </a:solidFill>
              </a:rPr>
              <a:t>   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644" name="Google Shape;644;p61"/>
          <p:cNvGrpSpPr/>
          <p:nvPr/>
        </p:nvGrpSpPr>
        <p:grpSpPr>
          <a:xfrm>
            <a:off x="5509294" y="1252256"/>
            <a:ext cx="2918867" cy="3348272"/>
            <a:chOff x="5772842" y="1276319"/>
            <a:chExt cx="3371294" cy="3867258"/>
          </a:xfrm>
        </p:grpSpPr>
        <p:sp>
          <p:nvSpPr>
            <p:cNvPr id="645" name="Google Shape;645;p61"/>
            <p:cNvSpPr/>
            <p:nvPr/>
          </p:nvSpPr>
          <p:spPr>
            <a:xfrm>
              <a:off x="5829581" y="1559932"/>
              <a:ext cx="3314556" cy="3583645"/>
            </a:xfrm>
            <a:custGeom>
              <a:avLst/>
              <a:gdLst/>
              <a:ahLst/>
              <a:cxnLst/>
              <a:rect l="l" t="t" r="r" b="b"/>
              <a:pathLst>
                <a:path w="56841" h="61460" extrusionOk="0">
                  <a:moveTo>
                    <a:pt x="3921" y="0"/>
                  </a:moveTo>
                  <a:cubicBezTo>
                    <a:pt x="1763" y="0"/>
                    <a:pt x="0" y="1733"/>
                    <a:pt x="0" y="3891"/>
                  </a:cubicBezTo>
                  <a:lnTo>
                    <a:pt x="0" y="57569"/>
                  </a:lnTo>
                  <a:cubicBezTo>
                    <a:pt x="0" y="59727"/>
                    <a:pt x="1763" y="61460"/>
                    <a:pt x="3921" y="61460"/>
                  </a:cubicBezTo>
                  <a:lnTo>
                    <a:pt x="52950" y="61460"/>
                  </a:lnTo>
                  <a:cubicBezTo>
                    <a:pt x="55108" y="61460"/>
                    <a:pt x="56840" y="59727"/>
                    <a:pt x="56840" y="57569"/>
                  </a:cubicBezTo>
                  <a:lnTo>
                    <a:pt x="56840" y="3891"/>
                  </a:lnTo>
                  <a:cubicBezTo>
                    <a:pt x="56840" y="1733"/>
                    <a:pt x="55108" y="0"/>
                    <a:pt x="52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5772842" y="1492585"/>
              <a:ext cx="3314541" cy="3585386"/>
            </a:xfrm>
            <a:custGeom>
              <a:avLst/>
              <a:gdLst/>
              <a:ahLst/>
              <a:cxnLst/>
              <a:rect l="l" t="t" r="r" b="b"/>
              <a:pathLst>
                <a:path w="56841" h="61491" extrusionOk="0">
                  <a:moveTo>
                    <a:pt x="3922" y="0"/>
                  </a:moveTo>
                  <a:cubicBezTo>
                    <a:pt x="1764" y="0"/>
                    <a:pt x="1" y="1763"/>
                    <a:pt x="1" y="3921"/>
                  </a:cubicBezTo>
                  <a:lnTo>
                    <a:pt x="1" y="57569"/>
                  </a:lnTo>
                  <a:cubicBezTo>
                    <a:pt x="1" y="59727"/>
                    <a:pt x="1764" y="61490"/>
                    <a:pt x="3922" y="61490"/>
                  </a:cubicBezTo>
                  <a:lnTo>
                    <a:pt x="52950" y="61490"/>
                  </a:lnTo>
                  <a:cubicBezTo>
                    <a:pt x="55108" y="61490"/>
                    <a:pt x="56841" y="59727"/>
                    <a:pt x="56841" y="57569"/>
                  </a:cubicBezTo>
                  <a:lnTo>
                    <a:pt x="56841" y="3921"/>
                  </a:lnTo>
                  <a:cubicBezTo>
                    <a:pt x="56841" y="1763"/>
                    <a:pt x="55108" y="0"/>
                    <a:pt x="5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5772842" y="1492585"/>
              <a:ext cx="3314556" cy="744426"/>
            </a:xfrm>
            <a:custGeom>
              <a:avLst/>
              <a:gdLst/>
              <a:ahLst/>
              <a:cxnLst/>
              <a:rect l="l" t="t" r="r" b="b"/>
              <a:pathLst>
                <a:path w="56841" h="12767" extrusionOk="0">
                  <a:moveTo>
                    <a:pt x="3922" y="0"/>
                  </a:moveTo>
                  <a:cubicBezTo>
                    <a:pt x="1764" y="0"/>
                    <a:pt x="1" y="1763"/>
                    <a:pt x="1" y="3921"/>
                  </a:cubicBezTo>
                  <a:lnTo>
                    <a:pt x="1" y="12766"/>
                  </a:lnTo>
                  <a:lnTo>
                    <a:pt x="56841" y="12766"/>
                  </a:lnTo>
                  <a:lnTo>
                    <a:pt x="56841" y="3921"/>
                  </a:lnTo>
                  <a:cubicBezTo>
                    <a:pt x="56841" y="1763"/>
                    <a:pt x="55108" y="0"/>
                    <a:pt x="52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1"/>
            <p:cNvSpPr/>
            <p:nvPr/>
          </p:nvSpPr>
          <p:spPr>
            <a:xfrm>
              <a:off x="5772842" y="1492585"/>
              <a:ext cx="3314556" cy="3585453"/>
            </a:xfrm>
            <a:custGeom>
              <a:avLst/>
              <a:gdLst/>
              <a:ahLst/>
              <a:cxnLst/>
              <a:rect l="l" t="t" r="r" b="b"/>
              <a:pathLst>
                <a:path w="56841" h="61491" fill="none" extrusionOk="0">
                  <a:moveTo>
                    <a:pt x="56841" y="3921"/>
                  </a:moveTo>
                  <a:lnTo>
                    <a:pt x="56841" y="57569"/>
                  </a:lnTo>
                  <a:cubicBezTo>
                    <a:pt x="56841" y="59727"/>
                    <a:pt x="55108" y="61490"/>
                    <a:pt x="52950" y="61490"/>
                  </a:cubicBezTo>
                  <a:lnTo>
                    <a:pt x="3922" y="61490"/>
                  </a:lnTo>
                  <a:cubicBezTo>
                    <a:pt x="1764" y="61490"/>
                    <a:pt x="1" y="59727"/>
                    <a:pt x="1" y="57569"/>
                  </a:cubicBezTo>
                  <a:lnTo>
                    <a:pt x="1" y="3921"/>
                  </a:lnTo>
                  <a:cubicBezTo>
                    <a:pt x="1" y="1763"/>
                    <a:pt x="1764" y="0"/>
                    <a:pt x="3922" y="0"/>
                  </a:cubicBezTo>
                  <a:lnTo>
                    <a:pt x="52950" y="0"/>
                  </a:lnTo>
                  <a:cubicBezTo>
                    <a:pt x="55108" y="0"/>
                    <a:pt x="56841" y="1763"/>
                    <a:pt x="56841" y="39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1"/>
            <p:cNvSpPr/>
            <p:nvPr/>
          </p:nvSpPr>
          <p:spPr>
            <a:xfrm>
              <a:off x="5772842" y="1492585"/>
              <a:ext cx="3314556" cy="744426"/>
            </a:xfrm>
            <a:custGeom>
              <a:avLst/>
              <a:gdLst/>
              <a:ahLst/>
              <a:cxnLst/>
              <a:rect l="l" t="t" r="r" b="b"/>
              <a:pathLst>
                <a:path w="56841" h="12767" fill="none" extrusionOk="0">
                  <a:moveTo>
                    <a:pt x="56841" y="3921"/>
                  </a:moveTo>
                  <a:lnTo>
                    <a:pt x="56841" y="12766"/>
                  </a:lnTo>
                  <a:lnTo>
                    <a:pt x="1" y="12766"/>
                  </a:lnTo>
                  <a:lnTo>
                    <a:pt x="1" y="3921"/>
                  </a:lnTo>
                  <a:cubicBezTo>
                    <a:pt x="1" y="1763"/>
                    <a:pt x="1764" y="0"/>
                    <a:pt x="3922" y="0"/>
                  </a:cubicBezTo>
                  <a:lnTo>
                    <a:pt x="52950" y="0"/>
                  </a:lnTo>
                  <a:cubicBezTo>
                    <a:pt x="55108" y="0"/>
                    <a:pt x="56841" y="1763"/>
                    <a:pt x="56841" y="39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1"/>
            <p:cNvSpPr/>
            <p:nvPr/>
          </p:nvSpPr>
          <p:spPr>
            <a:xfrm>
              <a:off x="6308153" y="1276319"/>
              <a:ext cx="85137" cy="421863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0" y="335"/>
                    <a:pt x="0" y="730"/>
                  </a:cubicBezTo>
                  <a:lnTo>
                    <a:pt x="0" y="6506"/>
                  </a:lnTo>
                  <a:cubicBezTo>
                    <a:pt x="0" y="6901"/>
                    <a:pt x="335" y="7235"/>
                    <a:pt x="730" y="7235"/>
                  </a:cubicBezTo>
                  <a:cubicBezTo>
                    <a:pt x="1155" y="7235"/>
                    <a:pt x="1459" y="6901"/>
                    <a:pt x="1459" y="6506"/>
                  </a:cubicBezTo>
                  <a:lnTo>
                    <a:pt x="1459" y="730"/>
                  </a:lnTo>
                  <a:cubicBezTo>
                    <a:pt x="1459" y="335"/>
                    <a:pt x="1155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1"/>
            <p:cNvSpPr/>
            <p:nvPr/>
          </p:nvSpPr>
          <p:spPr>
            <a:xfrm>
              <a:off x="6733545" y="1276319"/>
              <a:ext cx="86886" cy="421863"/>
            </a:xfrm>
            <a:custGeom>
              <a:avLst/>
              <a:gdLst/>
              <a:ahLst/>
              <a:cxnLst/>
              <a:rect l="l" t="t" r="r" b="b"/>
              <a:pathLst>
                <a:path w="1490" h="7235" extrusionOk="0">
                  <a:moveTo>
                    <a:pt x="760" y="1"/>
                  </a:moveTo>
                  <a:cubicBezTo>
                    <a:pt x="335" y="1"/>
                    <a:pt x="0" y="335"/>
                    <a:pt x="0" y="730"/>
                  </a:cubicBezTo>
                  <a:lnTo>
                    <a:pt x="0" y="6506"/>
                  </a:lnTo>
                  <a:cubicBezTo>
                    <a:pt x="0" y="6901"/>
                    <a:pt x="335" y="7235"/>
                    <a:pt x="760" y="7235"/>
                  </a:cubicBezTo>
                  <a:cubicBezTo>
                    <a:pt x="1155" y="7235"/>
                    <a:pt x="1490" y="6901"/>
                    <a:pt x="1490" y="6506"/>
                  </a:cubicBezTo>
                  <a:lnTo>
                    <a:pt x="1490" y="730"/>
                  </a:lnTo>
                  <a:cubicBezTo>
                    <a:pt x="1490" y="335"/>
                    <a:pt x="1155" y="1"/>
                    <a:pt x="7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7160686" y="1276319"/>
              <a:ext cx="85137" cy="421863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30" y="7235"/>
                  </a:cubicBezTo>
                  <a:cubicBezTo>
                    <a:pt x="1125" y="7235"/>
                    <a:pt x="1460" y="6901"/>
                    <a:pt x="1460" y="6506"/>
                  </a:cubicBezTo>
                  <a:lnTo>
                    <a:pt x="1460" y="730"/>
                  </a:lnTo>
                  <a:cubicBezTo>
                    <a:pt x="1460" y="335"/>
                    <a:pt x="1125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7586078" y="1276319"/>
              <a:ext cx="85137" cy="421863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30" y="7235"/>
                  </a:cubicBezTo>
                  <a:cubicBezTo>
                    <a:pt x="1156" y="7235"/>
                    <a:pt x="1460" y="6901"/>
                    <a:pt x="1460" y="6506"/>
                  </a:cubicBezTo>
                  <a:lnTo>
                    <a:pt x="1460" y="730"/>
                  </a:lnTo>
                  <a:cubicBezTo>
                    <a:pt x="1460" y="335"/>
                    <a:pt x="1156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8011469" y="1276319"/>
              <a:ext cx="86886" cy="421863"/>
            </a:xfrm>
            <a:custGeom>
              <a:avLst/>
              <a:gdLst/>
              <a:ahLst/>
              <a:cxnLst/>
              <a:rect l="l" t="t" r="r" b="b"/>
              <a:pathLst>
                <a:path w="1490" h="7235" extrusionOk="0">
                  <a:moveTo>
                    <a:pt x="76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60" y="7235"/>
                  </a:cubicBezTo>
                  <a:cubicBezTo>
                    <a:pt x="1156" y="7235"/>
                    <a:pt x="1490" y="6901"/>
                    <a:pt x="1490" y="6506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8438610" y="1276319"/>
              <a:ext cx="85137" cy="421863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30" y="7235"/>
                  </a:cubicBezTo>
                  <a:cubicBezTo>
                    <a:pt x="1126" y="7235"/>
                    <a:pt x="1460" y="6901"/>
                    <a:pt x="1460" y="6506"/>
                  </a:cubicBezTo>
                  <a:lnTo>
                    <a:pt x="1460" y="730"/>
                  </a:lnTo>
                  <a:cubicBezTo>
                    <a:pt x="1460" y="335"/>
                    <a:pt x="1126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61"/>
            <p:cNvGrpSpPr/>
            <p:nvPr/>
          </p:nvGrpSpPr>
          <p:grpSpPr>
            <a:xfrm>
              <a:off x="5934267" y="3293452"/>
              <a:ext cx="2980749" cy="1624781"/>
              <a:chOff x="-2837350" y="2236425"/>
              <a:chExt cx="2228775" cy="1215100"/>
            </a:xfrm>
          </p:grpSpPr>
          <p:sp>
            <p:nvSpPr>
              <p:cNvPr id="657" name="Google Shape;657;p61"/>
              <p:cNvSpPr/>
              <p:nvPr/>
            </p:nvSpPr>
            <p:spPr>
              <a:xfrm>
                <a:off x="-2792525" y="2236425"/>
                <a:ext cx="60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132" extrusionOk="0">
                    <a:moveTo>
                      <a:pt x="1216" y="1"/>
                    </a:moveTo>
                    <a:cubicBezTo>
                      <a:pt x="912" y="1"/>
                      <a:pt x="639" y="92"/>
                      <a:pt x="426" y="244"/>
                    </a:cubicBezTo>
                    <a:cubicBezTo>
                      <a:pt x="244" y="396"/>
                      <a:pt x="122" y="609"/>
                      <a:pt x="122" y="913"/>
                    </a:cubicBezTo>
                    <a:cubicBezTo>
                      <a:pt x="122" y="1186"/>
                      <a:pt x="213" y="1399"/>
                      <a:pt x="365" y="1551"/>
                    </a:cubicBezTo>
                    <a:cubicBezTo>
                      <a:pt x="548" y="1673"/>
                      <a:pt x="791" y="1794"/>
                      <a:pt x="1156" y="1855"/>
                    </a:cubicBezTo>
                    <a:cubicBezTo>
                      <a:pt x="1368" y="1916"/>
                      <a:pt x="1520" y="1976"/>
                      <a:pt x="1612" y="2037"/>
                    </a:cubicBezTo>
                    <a:cubicBezTo>
                      <a:pt x="1672" y="2068"/>
                      <a:pt x="1703" y="2159"/>
                      <a:pt x="1703" y="2250"/>
                    </a:cubicBezTo>
                    <a:cubicBezTo>
                      <a:pt x="1703" y="2341"/>
                      <a:pt x="1672" y="2402"/>
                      <a:pt x="1612" y="2463"/>
                    </a:cubicBezTo>
                    <a:cubicBezTo>
                      <a:pt x="1520" y="2524"/>
                      <a:pt x="1429" y="2554"/>
                      <a:pt x="1308" y="2554"/>
                    </a:cubicBezTo>
                    <a:cubicBezTo>
                      <a:pt x="1034" y="2554"/>
                      <a:pt x="730" y="2402"/>
                      <a:pt x="396" y="2098"/>
                    </a:cubicBezTo>
                    <a:lnTo>
                      <a:pt x="1" y="2615"/>
                    </a:lnTo>
                    <a:cubicBezTo>
                      <a:pt x="396" y="2949"/>
                      <a:pt x="821" y="3132"/>
                      <a:pt x="1308" y="3132"/>
                    </a:cubicBezTo>
                    <a:cubicBezTo>
                      <a:pt x="1642" y="3132"/>
                      <a:pt x="1915" y="3040"/>
                      <a:pt x="2098" y="2888"/>
                    </a:cubicBezTo>
                    <a:cubicBezTo>
                      <a:pt x="2311" y="2706"/>
                      <a:pt x="2402" y="2493"/>
                      <a:pt x="2402" y="2220"/>
                    </a:cubicBezTo>
                    <a:cubicBezTo>
                      <a:pt x="2402" y="1946"/>
                      <a:pt x="2341" y="1733"/>
                      <a:pt x="2189" y="1612"/>
                    </a:cubicBezTo>
                    <a:cubicBezTo>
                      <a:pt x="2007" y="1460"/>
                      <a:pt x="1794" y="1369"/>
                      <a:pt x="1490" y="1277"/>
                    </a:cubicBezTo>
                    <a:cubicBezTo>
                      <a:pt x="1216" y="1217"/>
                      <a:pt x="1034" y="1156"/>
                      <a:pt x="943" y="1095"/>
                    </a:cubicBezTo>
                    <a:cubicBezTo>
                      <a:pt x="882" y="1034"/>
                      <a:pt x="821" y="973"/>
                      <a:pt x="821" y="882"/>
                    </a:cubicBezTo>
                    <a:cubicBezTo>
                      <a:pt x="821" y="791"/>
                      <a:pt x="882" y="730"/>
                      <a:pt x="943" y="669"/>
                    </a:cubicBezTo>
                    <a:cubicBezTo>
                      <a:pt x="1004" y="609"/>
                      <a:pt x="1095" y="609"/>
                      <a:pt x="1186" y="609"/>
                    </a:cubicBezTo>
                    <a:cubicBezTo>
                      <a:pt x="1460" y="609"/>
                      <a:pt x="1733" y="700"/>
                      <a:pt x="2007" y="882"/>
                    </a:cubicBezTo>
                    <a:lnTo>
                      <a:pt x="2341" y="396"/>
                    </a:lnTo>
                    <a:cubicBezTo>
                      <a:pt x="2189" y="274"/>
                      <a:pt x="2037" y="183"/>
                      <a:pt x="1824" y="92"/>
                    </a:cubicBezTo>
                    <a:cubicBezTo>
                      <a:pt x="1612" y="31"/>
                      <a:pt x="1429" y="1"/>
                      <a:pt x="1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61"/>
              <p:cNvSpPr/>
              <p:nvPr/>
            </p:nvSpPr>
            <p:spPr>
              <a:xfrm>
                <a:off x="-2447525" y="2237950"/>
                <a:ext cx="8512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041" extrusionOk="0">
                    <a:moveTo>
                      <a:pt x="0" y="1"/>
                    </a:moveTo>
                    <a:lnTo>
                      <a:pt x="0" y="3040"/>
                    </a:lnTo>
                    <a:lnTo>
                      <a:pt x="669" y="3040"/>
                    </a:lnTo>
                    <a:lnTo>
                      <a:pt x="669" y="1125"/>
                    </a:lnTo>
                    <a:lnTo>
                      <a:pt x="1490" y="2797"/>
                    </a:lnTo>
                    <a:lnTo>
                      <a:pt x="1885" y="2797"/>
                    </a:lnTo>
                    <a:lnTo>
                      <a:pt x="2705" y="1125"/>
                    </a:lnTo>
                    <a:lnTo>
                      <a:pt x="2705" y="3040"/>
                    </a:lnTo>
                    <a:lnTo>
                      <a:pt x="3405" y="3040"/>
                    </a:lnTo>
                    <a:lnTo>
                      <a:pt x="3405" y="1"/>
                    </a:lnTo>
                    <a:lnTo>
                      <a:pt x="2462" y="1"/>
                    </a:lnTo>
                    <a:lnTo>
                      <a:pt x="1702" y="1672"/>
                    </a:lnTo>
                    <a:lnTo>
                      <a:pt x="9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61"/>
              <p:cNvSpPr/>
              <p:nvPr/>
            </p:nvSpPr>
            <p:spPr>
              <a:xfrm>
                <a:off x="-2099500" y="2237950"/>
                <a:ext cx="60050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041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882" y="608"/>
                    </a:lnTo>
                    <a:lnTo>
                      <a:pt x="882" y="3040"/>
                    </a:lnTo>
                    <a:lnTo>
                      <a:pt x="1551" y="3040"/>
                    </a:lnTo>
                    <a:lnTo>
                      <a:pt x="1551" y="608"/>
                    </a:lnTo>
                    <a:lnTo>
                      <a:pt x="2402" y="608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61"/>
              <p:cNvSpPr/>
              <p:nvPr/>
            </p:nvSpPr>
            <p:spPr>
              <a:xfrm>
                <a:off x="-1769700" y="2237950"/>
                <a:ext cx="11172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041" extrusionOk="0">
                    <a:moveTo>
                      <a:pt x="0" y="1"/>
                    </a:moveTo>
                    <a:lnTo>
                      <a:pt x="1064" y="3040"/>
                    </a:lnTo>
                    <a:lnTo>
                      <a:pt x="1581" y="3040"/>
                    </a:lnTo>
                    <a:lnTo>
                      <a:pt x="2249" y="943"/>
                    </a:lnTo>
                    <a:lnTo>
                      <a:pt x="2918" y="3040"/>
                    </a:lnTo>
                    <a:lnTo>
                      <a:pt x="3405" y="3040"/>
                    </a:lnTo>
                    <a:lnTo>
                      <a:pt x="4468" y="1"/>
                    </a:lnTo>
                    <a:lnTo>
                      <a:pt x="3739" y="1"/>
                    </a:lnTo>
                    <a:lnTo>
                      <a:pt x="3131" y="1764"/>
                    </a:lnTo>
                    <a:lnTo>
                      <a:pt x="2584" y="1"/>
                    </a:lnTo>
                    <a:lnTo>
                      <a:pt x="1885" y="1"/>
                    </a:lnTo>
                    <a:lnTo>
                      <a:pt x="1338" y="1764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61"/>
              <p:cNvSpPr/>
              <p:nvPr/>
            </p:nvSpPr>
            <p:spPr>
              <a:xfrm>
                <a:off x="-1407250" y="2237950"/>
                <a:ext cx="6007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3041" extrusionOk="0">
                    <a:moveTo>
                      <a:pt x="1" y="1"/>
                    </a:moveTo>
                    <a:lnTo>
                      <a:pt x="1" y="608"/>
                    </a:lnTo>
                    <a:lnTo>
                      <a:pt x="882" y="608"/>
                    </a:lnTo>
                    <a:lnTo>
                      <a:pt x="882" y="3040"/>
                    </a:lnTo>
                    <a:lnTo>
                      <a:pt x="1551" y="3040"/>
                    </a:lnTo>
                    <a:lnTo>
                      <a:pt x="1551" y="608"/>
                    </a:lnTo>
                    <a:lnTo>
                      <a:pt x="2402" y="608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61"/>
              <p:cNvSpPr/>
              <p:nvPr/>
            </p:nvSpPr>
            <p:spPr>
              <a:xfrm>
                <a:off x="-1053900" y="2237950"/>
                <a:ext cx="51700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3041" extrusionOk="0">
                    <a:moveTo>
                      <a:pt x="1" y="1"/>
                    </a:moveTo>
                    <a:lnTo>
                      <a:pt x="1" y="3040"/>
                    </a:lnTo>
                    <a:lnTo>
                      <a:pt x="670" y="3040"/>
                    </a:lnTo>
                    <a:lnTo>
                      <a:pt x="670" y="1855"/>
                    </a:lnTo>
                    <a:lnTo>
                      <a:pt x="2007" y="1855"/>
                    </a:lnTo>
                    <a:lnTo>
                      <a:pt x="2007" y="1247"/>
                    </a:lnTo>
                    <a:lnTo>
                      <a:pt x="670" y="1247"/>
                    </a:lnTo>
                    <a:lnTo>
                      <a:pt x="670" y="608"/>
                    </a:lnTo>
                    <a:lnTo>
                      <a:pt x="2068" y="608"/>
                    </a:lnTo>
                    <a:lnTo>
                      <a:pt x="20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61"/>
              <p:cNvSpPr/>
              <p:nvPr/>
            </p:nvSpPr>
            <p:spPr>
              <a:xfrm>
                <a:off x="-715725" y="2236425"/>
                <a:ext cx="60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132" extrusionOk="0">
                    <a:moveTo>
                      <a:pt x="1216" y="1"/>
                    </a:moveTo>
                    <a:cubicBezTo>
                      <a:pt x="912" y="1"/>
                      <a:pt x="638" y="92"/>
                      <a:pt x="426" y="244"/>
                    </a:cubicBezTo>
                    <a:cubicBezTo>
                      <a:pt x="213" y="396"/>
                      <a:pt x="122" y="609"/>
                      <a:pt x="122" y="913"/>
                    </a:cubicBezTo>
                    <a:cubicBezTo>
                      <a:pt x="122" y="1186"/>
                      <a:pt x="213" y="1399"/>
                      <a:pt x="365" y="1551"/>
                    </a:cubicBezTo>
                    <a:cubicBezTo>
                      <a:pt x="547" y="1673"/>
                      <a:pt x="790" y="1794"/>
                      <a:pt x="1155" y="1855"/>
                    </a:cubicBezTo>
                    <a:cubicBezTo>
                      <a:pt x="1368" y="1916"/>
                      <a:pt x="1520" y="1976"/>
                      <a:pt x="1581" y="2037"/>
                    </a:cubicBezTo>
                    <a:cubicBezTo>
                      <a:pt x="1672" y="2068"/>
                      <a:pt x="1702" y="2159"/>
                      <a:pt x="1702" y="2250"/>
                    </a:cubicBezTo>
                    <a:cubicBezTo>
                      <a:pt x="1702" y="2341"/>
                      <a:pt x="1672" y="2402"/>
                      <a:pt x="1611" y="2463"/>
                    </a:cubicBezTo>
                    <a:cubicBezTo>
                      <a:pt x="1520" y="2524"/>
                      <a:pt x="1429" y="2554"/>
                      <a:pt x="1307" y="2554"/>
                    </a:cubicBezTo>
                    <a:cubicBezTo>
                      <a:pt x="1033" y="2554"/>
                      <a:pt x="730" y="2402"/>
                      <a:pt x="395" y="2098"/>
                    </a:cubicBezTo>
                    <a:lnTo>
                      <a:pt x="0" y="2615"/>
                    </a:lnTo>
                    <a:cubicBezTo>
                      <a:pt x="395" y="2949"/>
                      <a:pt x="821" y="3132"/>
                      <a:pt x="1307" y="3132"/>
                    </a:cubicBezTo>
                    <a:cubicBezTo>
                      <a:pt x="1641" y="3132"/>
                      <a:pt x="1885" y="3040"/>
                      <a:pt x="2097" y="2888"/>
                    </a:cubicBezTo>
                    <a:cubicBezTo>
                      <a:pt x="2310" y="2706"/>
                      <a:pt x="2401" y="2493"/>
                      <a:pt x="2401" y="2220"/>
                    </a:cubicBezTo>
                    <a:cubicBezTo>
                      <a:pt x="2401" y="1946"/>
                      <a:pt x="2340" y="1733"/>
                      <a:pt x="2158" y="1612"/>
                    </a:cubicBezTo>
                    <a:cubicBezTo>
                      <a:pt x="2006" y="1460"/>
                      <a:pt x="1793" y="1369"/>
                      <a:pt x="1489" y="1277"/>
                    </a:cubicBezTo>
                    <a:cubicBezTo>
                      <a:pt x="1216" y="1217"/>
                      <a:pt x="1033" y="1156"/>
                      <a:pt x="942" y="1095"/>
                    </a:cubicBezTo>
                    <a:cubicBezTo>
                      <a:pt x="881" y="1034"/>
                      <a:pt x="821" y="973"/>
                      <a:pt x="821" y="882"/>
                    </a:cubicBezTo>
                    <a:cubicBezTo>
                      <a:pt x="821" y="791"/>
                      <a:pt x="851" y="730"/>
                      <a:pt x="942" y="669"/>
                    </a:cubicBezTo>
                    <a:cubicBezTo>
                      <a:pt x="1003" y="609"/>
                      <a:pt x="1094" y="609"/>
                      <a:pt x="1185" y="609"/>
                    </a:cubicBezTo>
                    <a:cubicBezTo>
                      <a:pt x="1459" y="609"/>
                      <a:pt x="1733" y="700"/>
                      <a:pt x="2006" y="882"/>
                    </a:cubicBezTo>
                    <a:lnTo>
                      <a:pt x="2340" y="396"/>
                    </a:lnTo>
                    <a:cubicBezTo>
                      <a:pt x="2189" y="274"/>
                      <a:pt x="2006" y="183"/>
                      <a:pt x="1824" y="92"/>
                    </a:cubicBezTo>
                    <a:cubicBezTo>
                      <a:pt x="1611" y="31"/>
                      <a:pt x="1398" y="1"/>
                      <a:pt x="1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61"/>
              <p:cNvSpPr/>
              <p:nvPr/>
            </p:nvSpPr>
            <p:spPr>
              <a:xfrm>
                <a:off x="-1762875" y="2473525"/>
                <a:ext cx="3802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709" extrusionOk="0">
                    <a:moveTo>
                      <a:pt x="1" y="0"/>
                    </a:moveTo>
                    <a:lnTo>
                      <a:pt x="1" y="730"/>
                    </a:lnTo>
                    <a:lnTo>
                      <a:pt x="700" y="730"/>
                    </a:lnTo>
                    <a:lnTo>
                      <a:pt x="700" y="3708"/>
                    </a:lnTo>
                    <a:lnTo>
                      <a:pt x="1521" y="3708"/>
                    </a:lnTo>
                    <a:lnTo>
                      <a:pt x="15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61"/>
              <p:cNvSpPr/>
              <p:nvPr/>
            </p:nvSpPr>
            <p:spPr>
              <a:xfrm>
                <a:off x="-1411050" y="2472000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1369" y="0"/>
                    </a:moveTo>
                    <a:cubicBezTo>
                      <a:pt x="1034" y="0"/>
                      <a:pt x="761" y="61"/>
                      <a:pt x="578" y="183"/>
                    </a:cubicBezTo>
                    <a:cubicBezTo>
                      <a:pt x="366" y="335"/>
                      <a:pt x="183" y="548"/>
                      <a:pt x="1" y="791"/>
                    </a:cubicBezTo>
                    <a:lnTo>
                      <a:pt x="670" y="1186"/>
                    </a:lnTo>
                    <a:cubicBezTo>
                      <a:pt x="882" y="851"/>
                      <a:pt x="1095" y="699"/>
                      <a:pt x="1338" y="699"/>
                    </a:cubicBezTo>
                    <a:cubicBezTo>
                      <a:pt x="1460" y="699"/>
                      <a:pt x="1551" y="730"/>
                      <a:pt x="1642" y="821"/>
                    </a:cubicBezTo>
                    <a:cubicBezTo>
                      <a:pt x="1703" y="912"/>
                      <a:pt x="1764" y="1003"/>
                      <a:pt x="1764" y="1125"/>
                    </a:cubicBezTo>
                    <a:cubicBezTo>
                      <a:pt x="1764" y="1247"/>
                      <a:pt x="1703" y="1368"/>
                      <a:pt x="1612" y="1520"/>
                    </a:cubicBezTo>
                    <a:cubicBezTo>
                      <a:pt x="1521" y="1642"/>
                      <a:pt x="1369" y="1824"/>
                      <a:pt x="1156" y="2037"/>
                    </a:cubicBezTo>
                    <a:lnTo>
                      <a:pt x="62" y="3162"/>
                    </a:lnTo>
                    <a:lnTo>
                      <a:pt x="62" y="3769"/>
                    </a:lnTo>
                    <a:lnTo>
                      <a:pt x="2676" y="3769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11" y="1855"/>
                      <a:pt x="2433" y="1672"/>
                    </a:cubicBezTo>
                    <a:cubicBezTo>
                      <a:pt x="2524" y="1490"/>
                      <a:pt x="2554" y="1307"/>
                      <a:pt x="2554" y="1125"/>
                    </a:cubicBezTo>
                    <a:cubicBezTo>
                      <a:pt x="2554" y="760"/>
                      <a:pt x="2433" y="487"/>
                      <a:pt x="2189" y="304"/>
                    </a:cubicBezTo>
                    <a:cubicBezTo>
                      <a:pt x="1946" y="92"/>
                      <a:pt x="167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61"/>
              <p:cNvSpPr/>
              <p:nvPr/>
            </p:nvSpPr>
            <p:spPr>
              <a:xfrm>
                <a:off x="-1066800" y="2473525"/>
                <a:ext cx="6612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770" extrusionOk="0">
                    <a:moveTo>
                      <a:pt x="213" y="0"/>
                    </a:moveTo>
                    <a:lnTo>
                      <a:pt x="213" y="699"/>
                    </a:lnTo>
                    <a:lnTo>
                      <a:pt x="1368" y="699"/>
                    </a:lnTo>
                    <a:lnTo>
                      <a:pt x="669" y="1550"/>
                    </a:lnTo>
                    <a:lnTo>
                      <a:pt x="669" y="2158"/>
                    </a:lnTo>
                    <a:cubicBezTo>
                      <a:pt x="882" y="2097"/>
                      <a:pt x="1034" y="2067"/>
                      <a:pt x="1155" y="2067"/>
                    </a:cubicBezTo>
                    <a:cubicBezTo>
                      <a:pt x="1368" y="2067"/>
                      <a:pt x="1550" y="2097"/>
                      <a:pt x="1672" y="2189"/>
                    </a:cubicBezTo>
                    <a:cubicBezTo>
                      <a:pt x="1794" y="2280"/>
                      <a:pt x="1854" y="2401"/>
                      <a:pt x="1854" y="2553"/>
                    </a:cubicBezTo>
                    <a:cubicBezTo>
                      <a:pt x="1854" y="2705"/>
                      <a:pt x="1794" y="2827"/>
                      <a:pt x="1702" y="2918"/>
                    </a:cubicBezTo>
                    <a:cubicBezTo>
                      <a:pt x="1581" y="3009"/>
                      <a:pt x="1459" y="3040"/>
                      <a:pt x="1277" y="3040"/>
                    </a:cubicBezTo>
                    <a:cubicBezTo>
                      <a:pt x="1003" y="3040"/>
                      <a:pt x="699" y="2918"/>
                      <a:pt x="335" y="2675"/>
                    </a:cubicBezTo>
                    <a:lnTo>
                      <a:pt x="0" y="3313"/>
                    </a:lnTo>
                    <a:cubicBezTo>
                      <a:pt x="426" y="3617"/>
                      <a:pt x="851" y="3769"/>
                      <a:pt x="1246" y="3769"/>
                    </a:cubicBezTo>
                    <a:cubicBezTo>
                      <a:pt x="1672" y="3769"/>
                      <a:pt x="2006" y="3648"/>
                      <a:pt x="2249" y="3435"/>
                    </a:cubicBezTo>
                    <a:cubicBezTo>
                      <a:pt x="2523" y="3192"/>
                      <a:pt x="2645" y="2888"/>
                      <a:pt x="2645" y="2493"/>
                    </a:cubicBezTo>
                    <a:cubicBezTo>
                      <a:pt x="2645" y="2249"/>
                      <a:pt x="2584" y="2006"/>
                      <a:pt x="2401" y="1824"/>
                    </a:cubicBezTo>
                    <a:cubicBezTo>
                      <a:pt x="2249" y="1611"/>
                      <a:pt x="2037" y="1490"/>
                      <a:pt x="1733" y="1429"/>
                    </a:cubicBezTo>
                    <a:lnTo>
                      <a:pt x="2493" y="578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61"/>
              <p:cNvSpPr/>
              <p:nvPr/>
            </p:nvSpPr>
            <p:spPr>
              <a:xfrm>
                <a:off x="-720300" y="2473525"/>
                <a:ext cx="676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709" extrusionOk="0">
                    <a:moveTo>
                      <a:pt x="1308" y="0"/>
                    </a:moveTo>
                    <a:lnTo>
                      <a:pt x="1" y="2189"/>
                    </a:lnTo>
                    <a:lnTo>
                      <a:pt x="1" y="2827"/>
                    </a:lnTo>
                    <a:lnTo>
                      <a:pt x="1490" y="2827"/>
                    </a:lnTo>
                    <a:lnTo>
                      <a:pt x="1490" y="3708"/>
                    </a:lnTo>
                    <a:lnTo>
                      <a:pt x="2280" y="3708"/>
                    </a:lnTo>
                    <a:lnTo>
                      <a:pt x="2280" y="2827"/>
                    </a:lnTo>
                    <a:lnTo>
                      <a:pt x="2706" y="2827"/>
                    </a:lnTo>
                    <a:lnTo>
                      <a:pt x="2706" y="2128"/>
                    </a:lnTo>
                    <a:lnTo>
                      <a:pt x="2280" y="2128"/>
                    </a:lnTo>
                    <a:lnTo>
                      <a:pt x="2280" y="1459"/>
                    </a:lnTo>
                    <a:lnTo>
                      <a:pt x="1490" y="1459"/>
                    </a:lnTo>
                    <a:lnTo>
                      <a:pt x="1490" y="2128"/>
                    </a:lnTo>
                    <a:lnTo>
                      <a:pt x="943" y="2128"/>
                    </a:lnTo>
                    <a:lnTo>
                      <a:pt x="2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61"/>
              <p:cNvSpPr/>
              <p:nvPr/>
            </p:nvSpPr>
            <p:spPr>
              <a:xfrm>
                <a:off x="-2795575" y="2694650"/>
                <a:ext cx="6615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3770" extrusionOk="0">
                    <a:moveTo>
                      <a:pt x="183" y="0"/>
                    </a:moveTo>
                    <a:lnTo>
                      <a:pt x="183" y="1824"/>
                    </a:lnTo>
                    <a:lnTo>
                      <a:pt x="548" y="2189"/>
                    </a:lnTo>
                    <a:cubicBezTo>
                      <a:pt x="791" y="2067"/>
                      <a:pt x="1004" y="1976"/>
                      <a:pt x="1186" y="1976"/>
                    </a:cubicBezTo>
                    <a:cubicBezTo>
                      <a:pt x="1369" y="1976"/>
                      <a:pt x="1521" y="2037"/>
                      <a:pt x="1642" y="2128"/>
                    </a:cubicBezTo>
                    <a:cubicBezTo>
                      <a:pt x="1764" y="2219"/>
                      <a:pt x="1825" y="2341"/>
                      <a:pt x="1825" y="2523"/>
                    </a:cubicBezTo>
                    <a:cubicBezTo>
                      <a:pt x="1825" y="2675"/>
                      <a:pt x="1764" y="2797"/>
                      <a:pt x="1673" y="2888"/>
                    </a:cubicBezTo>
                    <a:cubicBezTo>
                      <a:pt x="1551" y="2979"/>
                      <a:pt x="1430" y="3009"/>
                      <a:pt x="1278" y="3009"/>
                    </a:cubicBezTo>
                    <a:cubicBezTo>
                      <a:pt x="1156" y="3009"/>
                      <a:pt x="1004" y="2979"/>
                      <a:pt x="852" y="2888"/>
                    </a:cubicBezTo>
                    <a:cubicBezTo>
                      <a:pt x="730" y="2827"/>
                      <a:pt x="639" y="2766"/>
                      <a:pt x="578" y="2706"/>
                    </a:cubicBezTo>
                    <a:cubicBezTo>
                      <a:pt x="518" y="2675"/>
                      <a:pt x="487" y="2614"/>
                      <a:pt x="457" y="2584"/>
                    </a:cubicBezTo>
                    <a:lnTo>
                      <a:pt x="1" y="3192"/>
                    </a:lnTo>
                    <a:cubicBezTo>
                      <a:pt x="335" y="3557"/>
                      <a:pt x="761" y="3769"/>
                      <a:pt x="1278" y="3769"/>
                    </a:cubicBezTo>
                    <a:cubicBezTo>
                      <a:pt x="1673" y="3769"/>
                      <a:pt x="1977" y="3648"/>
                      <a:pt x="2250" y="3405"/>
                    </a:cubicBezTo>
                    <a:cubicBezTo>
                      <a:pt x="2524" y="3161"/>
                      <a:pt x="2645" y="2857"/>
                      <a:pt x="2645" y="2493"/>
                    </a:cubicBezTo>
                    <a:cubicBezTo>
                      <a:pt x="2645" y="2128"/>
                      <a:pt x="2524" y="1824"/>
                      <a:pt x="2281" y="1611"/>
                    </a:cubicBezTo>
                    <a:cubicBezTo>
                      <a:pt x="2007" y="1399"/>
                      <a:pt x="1703" y="1307"/>
                      <a:pt x="1338" y="1307"/>
                    </a:cubicBezTo>
                    <a:cubicBezTo>
                      <a:pt x="1217" y="1307"/>
                      <a:pt x="1065" y="1307"/>
                      <a:pt x="974" y="1338"/>
                    </a:cubicBezTo>
                    <a:lnTo>
                      <a:pt x="974" y="730"/>
                    </a:lnTo>
                    <a:lnTo>
                      <a:pt x="2433" y="730"/>
                    </a:lnTo>
                    <a:lnTo>
                      <a:pt x="24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61"/>
              <p:cNvSpPr/>
              <p:nvPr/>
            </p:nvSpPr>
            <p:spPr>
              <a:xfrm>
                <a:off x="-2447525" y="2692375"/>
                <a:ext cx="6917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0" extrusionOk="0">
                    <a:moveTo>
                      <a:pt x="1459" y="2067"/>
                    </a:moveTo>
                    <a:cubicBezTo>
                      <a:pt x="1642" y="2067"/>
                      <a:pt x="1763" y="2097"/>
                      <a:pt x="1854" y="2219"/>
                    </a:cubicBezTo>
                    <a:cubicBezTo>
                      <a:pt x="1946" y="2341"/>
                      <a:pt x="2006" y="2462"/>
                      <a:pt x="2006" y="2614"/>
                    </a:cubicBezTo>
                    <a:cubicBezTo>
                      <a:pt x="2006" y="2766"/>
                      <a:pt x="1946" y="2918"/>
                      <a:pt x="1854" y="3009"/>
                    </a:cubicBezTo>
                    <a:cubicBezTo>
                      <a:pt x="1733" y="3100"/>
                      <a:pt x="1611" y="3161"/>
                      <a:pt x="1429" y="3161"/>
                    </a:cubicBezTo>
                    <a:cubicBezTo>
                      <a:pt x="1277" y="3161"/>
                      <a:pt x="1155" y="3100"/>
                      <a:pt x="1034" y="2979"/>
                    </a:cubicBezTo>
                    <a:cubicBezTo>
                      <a:pt x="942" y="2857"/>
                      <a:pt x="882" y="2736"/>
                      <a:pt x="882" y="2584"/>
                    </a:cubicBezTo>
                    <a:cubicBezTo>
                      <a:pt x="882" y="2432"/>
                      <a:pt x="942" y="2310"/>
                      <a:pt x="1064" y="2189"/>
                    </a:cubicBezTo>
                    <a:cubicBezTo>
                      <a:pt x="1155" y="2097"/>
                      <a:pt x="1307" y="2067"/>
                      <a:pt x="1459" y="2067"/>
                    </a:cubicBezTo>
                    <a:close/>
                    <a:moveTo>
                      <a:pt x="1490" y="0"/>
                    </a:moveTo>
                    <a:cubicBezTo>
                      <a:pt x="1094" y="0"/>
                      <a:pt x="730" y="152"/>
                      <a:pt x="456" y="456"/>
                    </a:cubicBezTo>
                    <a:cubicBezTo>
                      <a:pt x="304" y="608"/>
                      <a:pt x="183" y="790"/>
                      <a:pt x="122" y="1064"/>
                    </a:cubicBezTo>
                    <a:cubicBezTo>
                      <a:pt x="31" y="1307"/>
                      <a:pt x="0" y="1611"/>
                      <a:pt x="0" y="1945"/>
                    </a:cubicBezTo>
                    <a:cubicBezTo>
                      <a:pt x="0" y="2462"/>
                      <a:pt x="91" y="2918"/>
                      <a:pt x="304" y="3252"/>
                    </a:cubicBezTo>
                    <a:cubicBezTo>
                      <a:pt x="426" y="3435"/>
                      <a:pt x="547" y="3587"/>
                      <a:pt x="760" y="3678"/>
                    </a:cubicBezTo>
                    <a:cubicBezTo>
                      <a:pt x="942" y="3800"/>
                      <a:pt x="1186" y="3830"/>
                      <a:pt x="1429" y="3830"/>
                    </a:cubicBezTo>
                    <a:cubicBezTo>
                      <a:pt x="1824" y="3830"/>
                      <a:pt x="2128" y="3739"/>
                      <a:pt x="2371" y="3496"/>
                    </a:cubicBezTo>
                    <a:cubicBezTo>
                      <a:pt x="2614" y="3283"/>
                      <a:pt x="2766" y="2979"/>
                      <a:pt x="2766" y="2584"/>
                    </a:cubicBezTo>
                    <a:cubicBezTo>
                      <a:pt x="2766" y="2219"/>
                      <a:pt x="2645" y="1915"/>
                      <a:pt x="2401" y="1702"/>
                    </a:cubicBezTo>
                    <a:cubicBezTo>
                      <a:pt x="2189" y="1459"/>
                      <a:pt x="1885" y="1368"/>
                      <a:pt x="1550" y="1368"/>
                    </a:cubicBezTo>
                    <a:cubicBezTo>
                      <a:pt x="1277" y="1368"/>
                      <a:pt x="1034" y="1429"/>
                      <a:pt x="821" y="1581"/>
                    </a:cubicBezTo>
                    <a:cubicBezTo>
                      <a:pt x="851" y="1307"/>
                      <a:pt x="912" y="1094"/>
                      <a:pt x="1034" y="942"/>
                    </a:cubicBezTo>
                    <a:cubicBezTo>
                      <a:pt x="1155" y="790"/>
                      <a:pt x="1338" y="730"/>
                      <a:pt x="1581" y="730"/>
                    </a:cubicBezTo>
                    <a:cubicBezTo>
                      <a:pt x="1672" y="730"/>
                      <a:pt x="1794" y="760"/>
                      <a:pt x="1915" y="790"/>
                    </a:cubicBezTo>
                    <a:cubicBezTo>
                      <a:pt x="2037" y="851"/>
                      <a:pt x="2128" y="912"/>
                      <a:pt x="2158" y="942"/>
                    </a:cubicBezTo>
                    <a:cubicBezTo>
                      <a:pt x="2189" y="973"/>
                      <a:pt x="2219" y="1003"/>
                      <a:pt x="2249" y="1034"/>
                    </a:cubicBezTo>
                    <a:lnTo>
                      <a:pt x="2645" y="426"/>
                    </a:lnTo>
                    <a:cubicBezTo>
                      <a:pt x="2553" y="365"/>
                      <a:pt x="2462" y="274"/>
                      <a:pt x="2371" y="243"/>
                    </a:cubicBezTo>
                    <a:cubicBezTo>
                      <a:pt x="2280" y="182"/>
                      <a:pt x="2158" y="122"/>
                      <a:pt x="2006" y="91"/>
                    </a:cubicBezTo>
                    <a:cubicBezTo>
                      <a:pt x="185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61"/>
              <p:cNvSpPr/>
              <p:nvPr/>
            </p:nvSpPr>
            <p:spPr>
              <a:xfrm>
                <a:off x="-2103300" y="2694650"/>
                <a:ext cx="6690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09" extrusionOk="0">
                    <a:moveTo>
                      <a:pt x="0" y="0"/>
                    </a:moveTo>
                    <a:lnTo>
                      <a:pt x="0" y="1186"/>
                    </a:lnTo>
                    <a:lnTo>
                      <a:pt x="760" y="1186"/>
                    </a:lnTo>
                    <a:lnTo>
                      <a:pt x="760" y="699"/>
                    </a:lnTo>
                    <a:lnTo>
                      <a:pt x="1703" y="699"/>
                    </a:lnTo>
                    <a:lnTo>
                      <a:pt x="274" y="3709"/>
                    </a:lnTo>
                    <a:lnTo>
                      <a:pt x="1156" y="3709"/>
                    </a:lnTo>
                    <a:lnTo>
                      <a:pt x="2675" y="639"/>
                    </a:lnTo>
                    <a:lnTo>
                      <a:pt x="26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61"/>
              <p:cNvSpPr/>
              <p:nvPr/>
            </p:nvSpPr>
            <p:spPr>
              <a:xfrm>
                <a:off x="-1755275" y="2692375"/>
                <a:ext cx="707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3830" extrusionOk="0">
                    <a:moveTo>
                      <a:pt x="1399" y="669"/>
                    </a:moveTo>
                    <a:cubicBezTo>
                      <a:pt x="1551" y="669"/>
                      <a:pt x="1672" y="699"/>
                      <a:pt x="1764" y="790"/>
                    </a:cubicBezTo>
                    <a:cubicBezTo>
                      <a:pt x="1855" y="851"/>
                      <a:pt x="1916" y="973"/>
                      <a:pt x="1916" y="1094"/>
                    </a:cubicBezTo>
                    <a:cubicBezTo>
                      <a:pt x="1916" y="1216"/>
                      <a:pt x="1855" y="1338"/>
                      <a:pt x="1764" y="1398"/>
                    </a:cubicBezTo>
                    <a:cubicBezTo>
                      <a:pt x="1642" y="1490"/>
                      <a:pt x="1551" y="1550"/>
                      <a:pt x="1399" y="1550"/>
                    </a:cubicBezTo>
                    <a:cubicBezTo>
                      <a:pt x="1277" y="1550"/>
                      <a:pt x="1156" y="1490"/>
                      <a:pt x="1065" y="1398"/>
                    </a:cubicBezTo>
                    <a:cubicBezTo>
                      <a:pt x="943" y="1307"/>
                      <a:pt x="913" y="1216"/>
                      <a:pt x="913" y="1094"/>
                    </a:cubicBezTo>
                    <a:cubicBezTo>
                      <a:pt x="913" y="973"/>
                      <a:pt x="943" y="851"/>
                      <a:pt x="1065" y="790"/>
                    </a:cubicBezTo>
                    <a:cubicBezTo>
                      <a:pt x="1156" y="699"/>
                      <a:pt x="1277" y="669"/>
                      <a:pt x="1399" y="669"/>
                    </a:cubicBezTo>
                    <a:close/>
                    <a:moveTo>
                      <a:pt x="1399" y="2189"/>
                    </a:moveTo>
                    <a:cubicBezTo>
                      <a:pt x="1551" y="2189"/>
                      <a:pt x="1703" y="2219"/>
                      <a:pt x="1824" y="2310"/>
                    </a:cubicBezTo>
                    <a:cubicBezTo>
                      <a:pt x="1946" y="2371"/>
                      <a:pt x="2007" y="2493"/>
                      <a:pt x="2007" y="2675"/>
                    </a:cubicBezTo>
                    <a:cubicBezTo>
                      <a:pt x="2007" y="2827"/>
                      <a:pt x="1916" y="2948"/>
                      <a:pt x="1794" y="3040"/>
                    </a:cubicBezTo>
                    <a:cubicBezTo>
                      <a:pt x="1672" y="3100"/>
                      <a:pt x="1551" y="3161"/>
                      <a:pt x="1399" y="3161"/>
                    </a:cubicBezTo>
                    <a:cubicBezTo>
                      <a:pt x="1247" y="3161"/>
                      <a:pt x="1125" y="3100"/>
                      <a:pt x="1004" y="3040"/>
                    </a:cubicBezTo>
                    <a:cubicBezTo>
                      <a:pt x="882" y="2948"/>
                      <a:pt x="821" y="2827"/>
                      <a:pt x="821" y="2675"/>
                    </a:cubicBezTo>
                    <a:cubicBezTo>
                      <a:pt x="821" y="2523"/>
                      <a:pt x="882" y="2371"/>
                      <a:pt x="1004" y="2310"/>
                    </a:cubicBezTo>
                    <a:cubicBezTo>
                      <a:pt x="1125" y="2219"/>
                      <a:pt x="1247" y="2189"/>
                      <a:pt x="1399" y="2189"/>
                    </a:cubicBezTo>
                    <a:close/>
                    <a:moveTo>
                      <a:pt x="1399" y="0"/>
                    </a:moveTo>
                    <a:cubicBezTo>
                      <a:pt x="1034" y="0"/>
                      <a:pt x="730" y="122"/>
                      <a:pt x="487" y="304"/>
                    </a:cubicBezTo>
                    <a:cubicBezTo>
                      <a:pt x="244" y="486"/>
                      <a:pt x="122" y="730"/>
                      <a:pt x="122" y="1003"/>
                    </a:cubicBezTo>
                    <a:cubicBezTo>
                      <a:pt x="122" y="1307"/>
                      <a:pt x="213" y="1550"/>
                      <a:pt x="457" y="1763"/>
                    </a:cubicBezTo>
                    <a:cubicBezTo>
                      <a:pt x="153" y="1976"/>
                      <a:pt x="1" y="2310"/>
                      <a:pt x="1" y="2675"/>
                    </a:cubicBezTo>
                    <a:cubicBezTo>
                      <a:pt x="1" y="3009"/>
                      <a:pt x="122" y="3283"/>
                      <a:pt x="396" y="3496"/>
                    </a:cubicBezTo>
                    <a:cubicBezTo>
                      <a:pt x="639" y="3739"/>
                      <a:pt x="973" y="3830"/>
                      <a:pt x="1399" y="3830"/>
                    </a:cubicBezTo>
                    <a:cubicBezTo>
                      <a:pt x="1824" y="3830"/>
                      <a:pt x="2159" y="3739"/>
                      <a:pt x="2432" y="3496"/>
                    </a:cubicBezTo>
                    <a:cubicBezTo>
                      <a:pt x="2676" y="3283"/>
                      <a:pt x="2828" y="3009"/>
                      <a:pt x="2828" y="2675"/>
                    </a:cubicBezTo>
                    <a:cubicBezTo>
                      <a:pt x="2828" y="2310"/>
                      <a:pt x="2676" y="1976"/>
                      <a:pt x="2341" y="1763"/>
                    </a:cubicBezTo>
                    <a:cubicBezTo>
                      <a:pt x="2584" y="1550"/>
                      <a:pt x="2676" y="1307"/>
                      <a:pt x="2676" y="1003"/>
                    </a:cubicBezTo>
                    <a:cubicBezTo>
                      <a:pt x="2676" y="730"/>
                      <a:pt x="2554" y="486"/>
                      <a:pt x="2311" y="304"/>
                    </a:cubicBezTo>
                    <a:cubicBezTo>
                      <a:pt x="2068" y="122"/>
                      <a:pt x="1764" y="0"/>
                      <a:pt x="1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61"/>
              <p:cNvSpPr/>
              <p:nvPr/>
            </p:nvSpPr>
            <p:spPr>
              <a:xfrm>
                <a:off x="-1410275" y="2692375"/>
                <a:ext cx="6917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0" extrusionOk="0">
                    <a:moveTo>
                      <a:pt x="1338" y="699"/>
                    </a:moveTo>
                    <a:cubicBezTo>
                      <a:pt x="1490" y="699"/>
                      <a:pt x="1611" y="760"/>
                      <a:pt x="1733" y="882"/>
                    </a:cubicBezTo>
                    <a:cubicBezTo>
                      <a:pt x="1824" y="1003"/>
                      <a:pt x="1885" y="1125"/>
                      <a:pt x="1885" y="1277"/>
                    </a:cubicBezTo>
                    <a:cubicBezTo>
                      <a:pt x="1885" y="1429"/>
                      <a:pt x="1824" y="1550"/>
                      <a:pt x="1733" y="1641"/>
                    </a:cubicBezTo>
                    <a:cubicBezTo>
                      <a:pt x="1611" y="1763"/>
                      <a:pt x="1459" y="1793"/>
                      <a:pt x="1307" y="1793"/>
                    </a:cubicBezTo>
                    <a:cubicBezTo>
                      <a:pt x="1155" y="1793"/>
                      <a:pt x="1003" y="1733"/>
                      <a:pt x="912" y="1641"/>
                    </a:cubicBezTo>
                    <a:cubicBezTo>
                      <a:pt x="821" y="1520"/>
                      <a:pt x="791" y="1398"/>
                      <a:pt x="791" y="1246"/>
                    </a:cubicBezTo>
                    <a:cubicBezTo>
                      <a:pt x="791" y="1094"/>
                      <a:pt x="821" y="942"/>
                      <a:pt x="943" y="851"/>
                    </a:cubicBezTo>
                    <a:cubicBezTo>
                      <a:pt x="1034" y="760"/>
                      <a:pt x="1155" y="699"/>
                      <a:pt x="1338" y="699"/>
                    </a:cubicBezTo>
                    <a:close/>
                    <a:moveTo>
                      <a:pt x="1338" y="0"/>
                    </a:moveTo>
                    <a:cubicBezTo>
                      <a:pt x="943" y="0"/>
                      <a:pt x="639" y="122"/>
                      <a:pt x="395" y="365"/>
                    </a:cubicBezTo>
                    <a:cubicBezTo>
                      <a:pt x="152" y="578"/>
                      <a:pt x="0" y="882"/>
                      <a:pt x="0" y="1246"/>
                    </a:cubicBezTo>
                    <a:cubicBezTo>
                      <a:pt x="0" y="1641"/>
                      <a:pt x="122" y="1945"/>
                      <a:pt x="365" y="2158"/>
                    </a:cubicBezTo>
                    <a:cubicBezTo>
                      <a:pt x="578" y="2401"/>
                      <a:pt x="882" y="2493"/>
                      <a:pt x="1216" y="2493"/>
                    </a:cubicBezTo>
                    <a:cubicBezTo>
                      <a:pt x="1490" y="2493"/>
                      <a:pt x="1733" y="2432"/>
                      <a:pt x="1946" y="2280"/>
                    </a:cubicBezTo>
                    <a:lnTo>
                      <a:pt x="1946" y="2280"/>
                    </a:lnTo>
                    <a:cubicBezTo>
                      <a:pt x="1915" y="2523"/>
                      <a:pt x="1854" y="2736"/>
                      <a:pt x="1733" y="2888"/>
                    </a:cubicBezTo>
                    <a:cubicBezTo>
                      <a:pt x="1611" y="3070"/>
                      <a:pt x="1429" y="3131"/>
                      <a:pt x="1186" y="3131"/>
                    </a:cubicBezTo>
                    <a:cubicBezTo>
                      <a:pt x="1095" y="3131"/>
                      <a:pt x="973" y="3100"/>
                      <a:pt x="851" y="3070"/>
                    </a:cubicBezTo>
                    <a:cubicBezTo>
                      <a:pt x="730" y="3009"/>
                      <a:pt x="669" y="2948"/>
                      <a:pt x="608" y="2918"/>
                    </a:cubicBezTo>
                    <a:cubicBezTo>
                      <a:pt x="578" y="2888"/>
                      <a:pt x="547" y="2857"/>
                      <a:pt x="517" y="2827"/>
                    </a:cubicBezTo>
                    <a:lnTo>
                      <a:pt x="122" y="3404"/>
                    </a:lnTo>
                    <a:cubicBezTo>
                      <a:pt x="213" y="3496"/>
                      <a:pt x="304" y="3556"/>
                      <a:pt x="395" y="3617"/>
                    </a:cubicBezTo>
                    <a:cubicBezTo>
                      <a:pt x="487" y="3678"/>
                      <a:pt x="608" y="3708"/>
                      <a:pt x="760" y="3769"/>
                    </a:cubicBezTo>
                    <a:cubicBezTo>
                      <a:pt x="912" y="3830"/>
                      <a:pt x="1064" y="3830"/>
                      <a:pt x="1247" y="3830"/>
                    </a:cubicBezTo>
                    <a:cubicBezTo>
                      <a:pt x="1672" y="3830"/>
                      <a:pt x="2006" y="3708"/>
                      <a:pt x="2310" y="3404"/>
                    </a:cubicBezTo>
                    <a:cubicBezTo>
                      <a:pt x="2462" y="3252"/>
                      <a:pt x="2554" y="3040"/>
                      <a:pt x="2645" y="2797"/>
                    </a:cubicBezTo>
                    <a:cubicBezTo>
                      <a:pt x="2736" y="2523"/>
                      <a:pt x="2766" y="2249"/>
                      <a:pt x="2766" y="1885"/>
                    </a:cubicBezTo>
                    <a:cubicBezTo>
                      <a:pt x="2766" y="1368"/>
                      <a:pt x="2675" y="942"/>
                      <a:pt x="2462" y="578"/>
                    </a:cubicBezTo>
                    <a:cubicBezTo>
                      <a:pt x="2341" y="395"/>
                      <a:pt x="2189" y="274"/>
                      <a:pt x="2006" y="152"/>
                    </a:cubicBezTo>
                    <a:cubicBezTo>
                      <a:pt x="1824" y="61"/>
                      <a:pt x="1581" y="0"/>
                      <a:pt x="1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61"/>
              <p:cNvSpPr/>
              <p:nvPr/>
            </p:nvSpPr>
            <p:spPr>
              <a:xfrm>
                <a:off x="-1104800" y="2694650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699"/>
                    </a:lnTo>
                    <a:lnTo>
                      <a:pt x="700" y="699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61"/>
              <p:cNvSpPr/>
              <p:nvPr/>
            </p:nvSpPr>
            <p:spPr>
              <a:xfrm>
                <a:off x="-1048575" y="2692375"/>
                <a:ext cx="7677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830" extrusionOk="0">
                    <a:moveTo>
                      <a:pt x="1551" y="699"/>
                    </a:moveTo>
                    <a:cubicBezTo>
                      <a:pt x="1794" y="699"/>
                      <a:pt x="1976" y="790"/>
                      <a:pt x="2098" y="1034"/>
                    </a:cubicBezTo>
                    <a:cubicBezTo>
                      <a:pt x="2220" y="1277"/>
                      <a:pt x="2280" y="1550"/>
                      <a:pt x="2280" y="1945"/>
                    </a:cubicBezTo>
                    <a:cubicBezTo>
                      <a:pt x="2280" y="2310"/>
                      <a:pt x="2220" y="2614"/>
                      <a:pt x="2098" y="2827"/>
                    </a:cubicBezTo>
                    <a:cubicBezTo>
                      <a:pt x="1976" y="3040"/>
                      <a:pt x="1794" y="3161"/>
                      <a:pt x="1551" y="3161"/>
                    </a:cubicBezTo>
                    <a:cubicBezTo>
                      <a:pt x="1308" y="3161"/>
                      <a:pt x="1125" y="3070"/>
                      <a:pt x="1004" y="2827"/>
                    </a:cubicBezTo>
                    <a:cubicBezTo>
                      <a:pt x="882" y="2614"/>
                      <a:pt x="821" y="2310"/>
                      <a:pt x="821" y="1945"/>
                    </a:cubicBezTo>
                    <a:cubicBezTo>
                      <a:pt x="821" y="1550"/>
                      <a:pt x="882" y="1246"/>
                      <a:pt x="1004" y="1034"/>
                    </a:cubicBezTo>
                    <a:cubicBezTo>
                      <a:pt x="1125" y="821"/>
                      <a:pt x="1308" y="699"/>
                      <a:pt x="1551" y="699"/>
                    </a:cubicBezTo>
                    <a:close/>
                    <a:moveTo>
                      <a:pt x="1551" y="0"/>
                    </a:moveTo>
                    <a:cubicBezTo>
                      <a:pt x="1034" y="0"/>
                      <a:pt x="639" y="182"/>
                      <a:pt x="396" y="517"/>
                    </a:cubicBezTo>
                    <a:cubicBezTo>
                      <a:pt x="153" y="882"/>
                      <a:pt x="1" y="1338"/>
                      <a:pt x="1" y="1915"/>
                    </a:cubicBezTo>
                    <a:cubicBezTo>
                      <a:pt x="1" y="2523"/>
                      <a:pt x="153" y="2979"/>
                      <a:pt x="396" y="3313"/>
                    </a:cubicBezTo>
                    <a:cubicBezTo>
                      <a:pt x="639" y="3678"/>
                      <a:pt x="1034" y="3830"/>
                      <a:pt x="1551" y="3830"/>
                    </a:cubicBezTo>
                    <a:cubicBezTo>
                      <a:pt x="2068" y="3830"/>
                      <a:pt x="2432" y="3678"/>
                      <a:pt x="2706" y="3313"/>
                    </a:cubicBezTo>
                    <a:cubicBezTo>
                      <a:pt x="2949" y="2979"/>
                      <a:pt x="3071" y="2493"/>
                      <a:pt x="3071" y="1915"/>
                    </a:cubicBezTo>
                    <a:cubicBezTo>
                      <a:pt x="3071" y="1338"/>
                      <a:pt x="2949" y="882"/>
                      <a:pt x="2706" y="517"/>
                    </a:cubicBezTo>
                    <a:cubicBezTo>
                      <a:pt x="2432" y="182"/>
                      <a:pt x="2068" y="0"/>
                      <a:pt x="1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61"/>
              <p:cNvSpPr/>
              <p:nvPr/>
            </p:nvSpPr>
            <p:spPr>
              <a:xfrm>
                <a:off x="-763600" y="2694650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699"/>
                    </a:lnTo>
                    <a:lnTo>
                      <a:pt x="699" y="699"/>
                    </a:lnTo>
                    <a:lnTo>
                      <a:pt x="699" y="3709"/>
                    </a:lnTo>
                    <a:lnTo>
                      <a:pt x="1489" y="3709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61"/>
              <p:cNvSpPr/>
              <p:nvPr/>
            </p:nvSpPr>
            <p:spPr>
              <a:xfrm>
                <a:off x="-710425" y="2694650"/>
                <a:ext cx="3802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709" extrusionOk="0">
                    <a:moveTo>
                      <a:pt x="1" y="0"/>
                    </a:moveTo>
                    <a:lnTo>
                      <a:pt x="1" y="699"/>
                    </a:lnTo>
                    <a:lnTo>
                      <a:pt x="730" y="699"/>
                    </a:lnTo>
                    <a:lnTo>
                      <a:pt x="730" y="3709"/>
                    </a:lnTo>
                    <a:lnTo>
                      <a:pt x="1521" y="3709"/>
                    </a:lnTo>
                    <a:lnTo>
                      <a:pt x="15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61"/>
              <p:cNvSpPr/>
              <p:nvPr/>
            </p:nvSpPr>
            <p:spPr>
              <a:xfrm>
                <a:off x="-2837350" y="2915775"/>
                <a:ext cx="3800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709" extrusionOk="0">
                    <a:moveTo>
                      <a:pt x="0" y="0"/>
                    </a:moveTo>
                    <a:lnTo>
                      <a:pt x="0" y="700"/>
                    </a:lnTo>
                    <a:lnTo>
                      <a:pt x="730" y="700"/>
                    </a:lnTo>
                    <a:lnTo>
                      <a:pt x="730" y="3709"/>
                    </a:lnTo>
                    <a:lnTo>
                      <a:pt x="1520" y="3709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61"/>
              <p:cNvSpPr/>
              <p:nvPr/>
            </p:nvSpPr>
            <p:spPr>
              <a:xfrm>
                <a:off x="-2781875" y="2913500"/>
                <a:ext cx="676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800" extrusionOk="0">
                    <a:moveTo>
                      <a:pt x="1368" y="0"/>
                    </a:moveTo>
                    <a:cubicBezTo>
                      <a:pt x="1064" y="0"/>
                      <a:pt x="790" y="61"/>
                      <a:pt x="578" y="213"/>
                    </a:cubicBezTo>
                    <a:cubicBezTo>
                      <a:pt x="365" y="335"/>
                      <a:pt x="182" y="547"/>
                      <a:pt x="0" y="821"/>
                    </a:cubicBezTo>
                    <a:lnTo>
                      <a:pt x="669" y="1216"/>
                    </a:lnTo>
                    <a:cubicBezTo>
                      <a:pt x="882" y="882"/>
                      <a:pt x="1094" y="699"/>
                      <a:pt x="1338" y="699"/>
                    </a:cubicBezTo>
                    <a:cubicBezTo>
                      <a:pt x="1459" y="699"/>
                      <a:pt x="1581" y="760"/>
                      <a:pt x="1641" y="851"/>
                    </a:cubicBezTo>
                    <a:cubicBezTo>
                      <a:pt x="1733" y="912"/>
                      <a:pt x="1763" y="1034"/>
                      <a:pt x="1763" y="1155"/>
                    </a:cubicBezTo>
                    <a:cubicBezTo>
                      <a:pt x="1763" y="1277"/>
                      <a:pt x="1733" y="1398"/>
                      <a:pt x="1641" y="1520"/>
                    </a:cubicBezTo>
                    <a:cubicBezTo>
                      <a:pt x="1550" y="1672"/>
                      <a:pt x="1368" y="1854"/>
                      <a:pt x="1155" y="2067"/>
                    </a:cubicBezTo>
                    <a:lnTo>
                      <a:pt x="91" y="3192"/>
                    </a:lnTo>
                    <a:lnTo>
                      <a:pt x="91" y="3800"/>
                    </a:lnTo>
                    <a:lnTo>
                      <a:pt x="2705" y="3800"/>
                    </a:lnTo>
                    <a:lnTo>
                      <a:pt x="2705" y="3040"/>
                    </a:lnTo>
                    <a:lnTo>
                      <a:pt x="1216" y="3040"/>
                    </a:lnTo>
                    <a:lnTo>
                      <a:pt x="1885" y="2371"/>
                    </a:lnTo>
                    <a:cubicBezTo>
                      <a:pt x="2158" y="2098"/>
                      <a:pt x="2341" y="1854"/>
                      <a:pt x="2432" y="1672"/>
                    </a:cubicBezTo>
                    <a:cubicBezTo>
                      <a:pt x="2523" y="1520"/>
                      <a:pt x="2584" y="1338"/>
                      <a:pt x="2584" y="1125"/>
                    </a:cubicBezTo>
                    <a:cubicBezTo>
                      <a:pt x="2584" y="791"/>
                      <a:pt x="2462" y="517"/>
                      <a:pt x="2219" y="304"/>
                    </a:cubicBezTo>
                    <a:cubicBezTo>
                      <a:pt x="1976" y="122"/>
                      <a:pt x="1702" y="0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61"/>
              <p:cNvSpPr/>
              <p:nvPr/>
            </p:nvSpPr>
            <p:spPr>
              <a:xfrm>
                <a:off x="-2490850" y="2915775"/>
                <a:ext cx="3727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709" extrusionOk="0">
                    <a:moveTo>
                      <a:pt x="1" y="0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61"/>
              <p:cNvSpPr/>
              <p:nvPr/>
            </p:nvSpPr>
            <p:spPr>
              <a:xfrm>
                <a:off x="-2436900" y="2915775"/>
                <a:ext cx="6615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3740" extrusionOk="0">
                    <a:moveTo>
                      <a:pt x="214" y="0"/>
                    </a:moveTo>
                    <a:lnTo>
                      <a:pt x="214" y="700"/>
                    </a:lnTo>
                    <a:lnTo>
                      <a:pt x="1369" y="700"/>
                    </a:lnTo>
                    <a:lnTo>
                      <a:pt x="639" y="1520"/>
                    </a:lnTo>
                    <a:lnTo>
                      <a:pt x="639" y="2159"/>
                    </a:lnTo>
                    <a:cubicBezTo>
                      <a:pt x="852" y="2067"/>
                      <a:pt x="1034" y="2037"/>
                      <a:pt x="1156" y="2037"/>
                    </a:cubicBezTo>
                    <a:cubicBezTo>
                      <a:pt x="1369" y="2037"/>
                      <a:pt x="1521" y="2098"/>
                      <a:pt x="1642" y="2189"/>
                    </a:cubicBezTo>
                    <a:cubicBezTo>
                      <a:pt x="1794" y="2280"/>
                      <a:pt x="1855" y="2402"/>
                      <a:pt x="1855" y="2554"/>
                    </a:cubicBezTo>
                    <a:cubicBezTo>
                      <a:pt x="1855" y="2706"/>
                      <a:pt x="1794" y="2827"/>
                      <a:pt x="1673" y="2888"/>
                    </a:cubicBezTo>
                    <a:cubicBezTo>
                      <a:pt x="1581" y="2979"/>
                      <a:pt x="1429" y="3010"/>
                      <a:pt x="1277" y="3010"/>
                    </a:cubicBezTo>
                    <a:cubicBezTo>
                      <a:pt x="1004" y="3010"/>
                      <a:pt x="669" y="2888"/>
                      <a:pt x="335" y="2645"/>
                    </a:cubicBezTo>
                    <a:lnTo>
                      <a:pt x="1" y="3314"/>
                    </a:lnTo>
                    <a:cubicBezTo>
                      <a:pt x="426" y="3587"/>
                      <a:pt x="821" y="3739"/>
                      <a:pt x="1247" y="3739"/>
                    </a:cubicBezTo>
                    <a:cubicBezTo>
                      <a:pt x="1642" y="3739"/>
                      <a:pt x="1976" y="3617"/>
                      <a:pt x="2250" y="3405"/>
                    </a:cubicBezTo>
                    <a:cubicBezTo>
                      <a:pt x="2524" y="3192"/>
                      <a:pt x="2645" y="2888"/>
                      <a:pt x="2645" y="2493"/>
                    </a:cubicBezTo>
                    <a:cubicBezTo>
                      <a:pt x="2645" y="2219"/>
                      <a:pt x="2554" y="2007"/>
                      <a:pt x="2402" y="1794"/>
                    </a:cubicBezTo>
                    <a:cubicBezTo>
                      <a:pt x="2250" y="1611"/>
                      <a:pt x="2007" y="1490"/>
                      <a:pt x="1703" y="1429"/>
                    </a:cubicBezTo>
                    <a:lnTo>
                      <a:pt x="2463" y="578"/>
                    </a:lnTo>
                    <a:lnTo>
                      <a:pt x="24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61"/>
              <p:cNvSpPr/>
              <p:nvPr/>
            </p:nvSpPr>
            <p:spPr>
              <a:xfrm>
                <a:off x="-2145100" y="2915775"/>
                <a:ext cx="3727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709" extrusionOk="0">
                    <a:moveTo>
                      <a:pt x="1" y="0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61"/>
              <p:cNvSpPr/>
              <p:nvPr/>
            </p:nvSpPr>
            <p:spPr>
              <a:xfrm>
                <a:off x="-2091150" y="2915775"/>
                <a:ext cx="6767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3709" extrusionOk="0">
                    <a:moveTo>
                      <a:pt x="1338" y="0"/>
                    </a:moveTo>
                    <a:lnTo>
                      <a:pt x="1" y="2189"/>
                    </a:lnTo>
                    <a:lnTo>
                      <a:pt x="1" y="2797"/>
                    </a:lnTo>
                    <a:lnTo>
                      <a:pt x="1490" y="2797"/>
                    </a:lnTo>
                    <a:lnTo>
                      <a:pt x="1490" y="3709"/>
                    </a:lnTo>
                    <a:lnTo>
                      <a:pt x="2280" y="3709"/>
                    </a:lnTo>
                    <a:lnTo>
                      <a:pt x="2280" y="2797"/>
                    </a:lnTo>
                    <a:lnTo>
                      <a:pt x="2706" y="2797"/>
                    </a:lnTo>
                    <a:lnTo>
                      <a:pt x="2706" y="2098"/>
                    </a:lnTo>
                    <a:lnTo>
                      <a:pt x="2280" y="2098"/>
                    </a:lnTo>
                    <a:lnTo>
                      <a:pt x="2280" y="1459"/>
                    </a:lnTo>
                    <a:lnTo>
                      <a:pt x="1490" y="1459"/>
                    </a:lnTo>
                    <a:lnTo>
                      <a:pt x="1490" y="2098"/>
                    </a:lnTo>
                    <a:lnTo>
                      <a:pt x="973" y="2098"/>
                    </a:lnTo>
                    <a:lnTo>
                      <a:pt x="2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61"/>
              <p:cNvSpPr/>
              <p:nvPr/>
            </p:nvSpPr>
            <p:spPr>
              <a:xfrm>
                <a:off x="-1798575" y="2915775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700"/>
                    </a:lnTo>
                    <a:lnTo>
                      <a:pt x="699" y="700"/>
                    </a:lnTo>
                    <a:lnTo>
                      <a:pt x="699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61"/>
              <p:cNvSpPr/>
              <p:nvPr/>
            </p:nvSpPr>
            <p:spPr>
              <a:xfrm>
                <a:off x="-1743100" y="2915775"/>
                <a:ext cx="6612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740" extrusionOk="0">
                    <a:moveTo>
                      <a:pt x="182" y="0"/>
                    </a:moveTo>
                    <a:lnTo>
                      <a:pt x="182" y="1794"/>
                    </a:lnTo>
                    <a:lnTo>
                      <a:pt x="547" y="2189"/>
                    </a:lnTo>
                    <a:cubicBezTo>
                      <a:pt x="790" y="2037"/>
                      <a:pt x="1003" y="1976"/>
                      <a:pt x="1185" y="1976"/>
                    </a:cubicBezTo>
                    <a:cubicBezTo>
                      <a:pt x="1368" y="1976"/>
                      <a:pt x="1520" y="2037"/>
                      <a:pt x="1641" y="2128"/>
                    </a:cubicBezTo>
                    <a:cubicBezTo>
                      <a:pt x="1763" y="2219"/>
                      <a:pt x="1824" y="2341"/>
                      <a:pt x="1824" y="2493"/>
                    </a:cubicBezTo>
                    <a:cubicBezTo>
                      <a:pt x="1824" y="2675"/>
                      <a:pt x="1763" y="2797"/>
                      <a:pt x="1672" y="2888"/>
                    </a:cubicBezTo>
                    <a:cubicBezTo>
                      <a:pt x="1550" y="2949"/>
                      <a:pt x="1429" y="3010"/>
                      <a:pt x="1277" y="3010"/>
                    </a:cubicBezTo>
                    <a:cubicBezTo>
                      <a:pt x="1155" y="3010"/>
                      <a:pt x="1003" y="2949"/>
                      <a:pt x="851" y="2888"/>
                    </a:cubicBezTo>
                    <a:cubicBezTo>
                      <a:pt x="730" y="2797"/>
                      <a:pt x="638" y="2736"/>
                      <a:pt x="578" y="2706"/>
                    </a:cubicBezTo>
                    <a:cubicBezTo>
                      <a:pt x="517" y="2645"/>
                      <a:pt x="486" y="2614"/>
                      <a:pt x="456" y="2584"/>
                    </a:cubicBezTo>
                    <a:lnTo>
                      <a:pt x="0" y="3192"/>
                    </a:lnTo>
                    <a:cubicBezTo>
                      <a:pt x="334" y="3557"/>
                      <a:pt x="760" y="3739"/>
                      <a:pt x="1277" y="3739"/>
                    </a:cubicBezTo>
                    <a:cubicBezTo>
                      <a:pt x="1672" y="3739"/>
                      <a:pt x="1976" y="3617"/>
                      <a:pt x="2249" y="3374"/>
                    </a:cubicBezTo>
                    <a:cubicBezTo>
                      <a:pt x="2523" y="3162"/>
                      <a:pt x="2644" y="2858"/>
                      <a:pt x="2644" y="2493"/>
                    </a:cubicBezTo>
                    <a:cubicBezTo>
                      <a:pt x="2644" y="2098"/>
                      <a:pt x="2523" y="1824"/>
                      <a:pt x="2280" y="1611"/>
                    </a:cubicBezTo>
                    <a:cubicBezTo>
                      <a:pt x="2006" y="1399"/>
                      <a:pt x="1702" y="1277"/>
                      <a:pt x="1337" y="1277"/>
                    </a:cubicBezTo>
                    <a:cubicBezTo>
                      <a:pt x="1216" y="1277"/>
                      <a:pt x="1064" y="1307"/>
                      <a:pt x="973" y="1338"/>
                    </a:cubicBezTo>
                    <a:lnTo>
                      <a:pt x="973" y="700"/>
                    </a:lnTo>
                    <a:lnTo>
                      <a:pt x="2432" y="700"/>
                    </a:lnTo>
                    <a:lnTo>
                      <a:pt x="24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61"/>
              <p:cNvSpPr/>
              <p:nvPr/>
            </p:nvSpPr>
            <p:spPr>
              <a:xfrm>
                <a:off x="-1452075" y="2915775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1" y="0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61"/>
              <p:cNvSpPr/>
              <p:nvPr/>
            </p:nvSpPr>
            <p:spPr>
              <a:xfrm>
                <a:off x="-1395075" y="2913500"/>
                <a:ext cx="68400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831" extrusionOk="0">
                    <a:moveTo>
                      <a:pt x="1459" y="2037"/>
                    </a:moveTo>
                    <a:cubicBezTo>
                      <a:pt x="1611" y="2037"/>
                      <a:pt x="1763" y="2098"/>
                      <a:pt x="1854" y="2219"/>
                    </a:cubicBezTo>
                    <a:cubicBezTo>
                      <a:pt x="1946" y="2310"/>
                      <a:pt x="2006" y="2462"/>
                      <a:pt x="2006" y="2614"/>
                    </a:cubicBezTo>
                    <a:cubicBezTo>
                      <a:pt x="2006" y="2766"/>
                      <a:pt x="1946" y="2888"/>
                      <a:pt x="1824" y="2979"/>
                    </a:cubicBezTo>
                    <a:cubicBezTo>
                      <a:pt x="1733" y="3101"/>
                      <a:pt x="1611" y="3131"/>
                      <a:pt x="1429" y="3131"/>
                    </a:cubicBezTo>
                    <a:cubicBezTo>
                      <a:pt x="1277" y="3131"/>
                      <a:pt x="1155" y="3070"/>
                      <a:pt x="1034" y="2979"/>
                    </a:cubicBezTo>
                    <a:cubicBezTo>
                      <a:pt x="943" y="2857"/>
                      <a:pt x="882" y="2736"/>
                      <a:pt x="882" y="2584"/>
                    </a:cubicBezTo>
                    <a:cubicBezTo>
                      <a:pt x="882" y="2401"/>
                      <a:pt x="943" y="2280"/>
                      <a:pt x="1034" y="2189"/>
                    </a:cubicBezTo>
                    <a:cubicBezTo>
                      <a:pt x="1155" y="2098"/>
                      <a:pt x="1307" y="2037"/>
                      <a:pt x="1459" y="2037"/>
                    </a:cubicBezTo>
                    <a:close/>
                    <a:moveTo>
                      <a:pt x="1490" y="0"/>
                    </a:moveTo>
                    <a:cubicBezTo>
                      <a:pt x="1095" y="0"/>
                      <a:pt x="730" y="152"/>
                      <a:pt x="456" y="426"/>
                    </a:cubicBezTo>
                    <a:cubicBezTo>
                      <a:pt x="304" y="578"/>
                      <a:pt x="183" y="791"/>
                      <a:pt x="122" y="1064"/>
                    </a:cubicBezTo>
                    <a:cubicBezTo>
                      <a:pt x="31" y="1307"/>
                      <a:pt x="0" y="1611"/>
                      <a:pt x="0" y="1946"/>
                    </a:cubicBezTo>
                    <a:cubicBezTo>
                      <a:pt x="0" y="2462"/>
                      <a:pt x="91" y="2918"/>
                      <a:pt x="304" y="3253"/>
                    </a:cubicBezTo>
                    <a:cubicBezTo>
                      <a:pt x="426" y="3435"/>
                      <a:pt x="547" y="3587"/>
                      <a:pt x="760" y="3678"/>
                    </a:cubicBezTo>
                    <a:cubicBezTo>
                      <a:pt x="943" y="3769"/>
                      <a:pt x="1186" y="3830"/>
                      <a:pt x="1429" y="3830"/>
                    </a:cubicBezTo>
                    <a:cubicBezTo>
                      <a:pt x="1824" y="3830"/>
                      <a:pt x="2128" y="3708"/>
                      <a:pt x="2371" y="3496"/>
                    </a:cubicBezTo>
                    <a:cubicBezTo>
                      <a:pt x="2614" y="3253"/>
                      <a:pt x="2736" y="2979"/>
                      <a:pt x="2736" y="2584"/>
                    </a:cubicBezTo>
                    <a:cubicBezTo>
                      <a:pt x="2736" y="2219"/>
                      <a:pt x="2645" y="1915"/>
                      <a:pt x="2402" y="1672"/>
                    </a:cubicBezTo>
                    <a:cubicBezTo>
                      <a:pt x="2158" y="1459"/>
                      <a:pt x="1885" y="1338"/>
                      <a:pt x="1550" y="1338"/>
                    </a:cubicBezTo>
                    <a:cubicBezTo>
                      <a:pt x="1277" y="1338"/>
                      <a:pt x="1034" y="1429"/>
                      <a:pt x="791" y="1581"/>
                    </a:cubicBezTo>
                    <a:cubicBezTo>
                      <a:pt x="821" y="1307"/>
                      <a:pt x="912" y="1094"/>
                      <a:pt x="1034" y="942"/>
                    </a:cubicBezTo>
                    <a:cubicBezTo>
                      <a:pt x="1155" y="791"/>
                      <a:pt x="1338" y="699"/>
                      <a:pt x="1581" y="699"/>
                    </a:cubicBezTo>
                    <a:cubicBezTo>
                      <a:pt x="1672" y="699"/>
                      <a:pt x="1794" y="730"/>
                      <a:pt x="1915" y="791"/>
                    </a:cubicBezTo>
                    <a:cubicBezTo>
                      <a:pt x="2037" y="851"/>
                      <a:pt x="2128" y="882"/>
                      <a:pt x="2158" y="942"/>
                    </a:cubicBezTo>
                    <a:cubicBezTo>
                      <a:pt x="2189" y="973"/>
                      <a:pt x="2219" y="1003"/>
                      <a:pt x="2250" y="1003"/>
                    </a:cubicBezTo>
                    <a:lnTo>
                      <a:pt x="2645" y="426"/>
                    </a:lnTo>
                    <a:cubicBezTo>
                      <a:pt x="2554" y="335"/>
                      <a:pt x="2462" y="274"/>
                      <a:pt x="2371" y="213"/>
                    </a:cubicBezTo>
                    <a:cubicBezTo>
                      <a:pt x="2280" y="183"/>
                      <a:pt x="2158" y="122"/>
                      <a:pt x="2006" y="61"/>
                    </a:cubicBezTo>
                    <a:cubicBezTo>
                      <a:pt x="185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61"/>
              <p:cNvSpPr/>
              <p:nvPr/>
            </p:nvSpPr>
            <p:spPr>
              <a:xfrm>
                <a:off x="-1107075" y="2915775"/>
                <a:ext cx="3802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709" extrusionOk="0">
                    <a:moveTo>
                      <a:pt x="0" y="0"/>
                    </a:moveTo>
                    <a:lnTo>
                      <a:pt x="0" y="700"/>
                    </a:lnTo>
                    <a:lnTo>
                      <a:pt x="730" y="700"/>
                    </a:lnTo>
                    <a:lnTo>
                      <a:pt x="730" y="3709"/>
                    </a:lnTo>
                    <a:lnTo>
                      <a:pt x="1520" y="3709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61"/>
              <p:cNvSpPr/>
              <p:nvPr/>
            </p:nvSpPr>
            <p:spPr>
              <a:xfrm>
                <a:off x="-1051600" y="2915775"/>
                <a:ext cx="676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709" extrusionOk="0">
                    <a:moveTo>
                      <a:pt x="0" y="0"/>
                    </a:moveTo>
                    <a:lnTo>
                      <a:pt x="0" y="1186"/>
                    </a:lnTo>
                    <a:lnTo>
                      <a:pt x="790" y="1186"/>
                    </a:lnTo>
                    <a:lnTo>
                      <a:pt x="790" y="700"/>
                    </a:lnTo>
                    <a:lnTo>
                      <a:pt x="1733" y="700"/>
                    </a:lnTo>
                    <a:lnTo>
                      <a:pt x="304" y="3709"/>
                    </a:lnTo>
                    <a:lnTo>
                      <a:pt x="1186" y="3709"/>
                    </a:lnTo>
                    <a:lnTo>
                      <a:pt x="2705" y="608"/>
                    </a:lnTo>
                    <a:lnTo>
                      <a:pt x="27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61"/>
              <p:cNvSpPr/>
              <p:nvPr/>
            </p:nvSpPr>
            <p:spPr>
              <a:xfrm>
                <a:off x="-759800" y="2915775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700"/>
                    </a:lnTo>
                    <a:lnTo>
                      <a:pt x="699" y="700"/>
                    </a:lnTo>
                    <a:lnTo>
                      <a:pt x="699" y="3709"/>
                    </a:lnTo>
                    <a:lnTo>
                      <a:pt x="1489" y="3709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61"/>
              <p:cNvSpPr/>
              <p:nvPr/>
            </p:nvSpPr>
            <p:spPr>
              <a:xfrm>
                <a:off x="-702825" y="2913500"/>
                <a:ext cx="69950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831" extrusionOk="0">
                    <a:moveTo>
                      <a:pt x="1399" y="639"/>
                    </a:moveTo>
                    <a:cubicBezTo>
                      <a:pt x="1551" y="639"/>
                      <a:pt x="1673" y="699"/>
                      <a:pt x="1764" y="760"/>
                    </a:cubicBezTo>
                    <a:cubicBezTo>
                      <a:pt x="1855" y="851"/>
                      <a:pt x="1916" y="973"/>
                      <a:pt x="1916" y="1094"/>
                    </a:cubicBezTo>
                    <a:cubicBezTo>
                      <a:pt x="1916" y="1216"/>
                      <a:pt x="1855" y="1307"/>
                      <a:pt x="1764" y="1398"/>
                    </a:cubicBezTo>
                    <a:cubicBezTo>
                      <a:pt x="1642" y="1490"/>
                      <a:pt x="1521" y="1520"/>
                      <a:pt x="1399" y="1520"/>
                    </a:cubicBezTo>
                    <a:cubicBezTo>
                      <a:pt x="1277" y="1520"/>
                      <a:pt x="1156" y="1490"/>
                      <a:pt x="1034" y="1398"/>
                    </a:cubicBezTo>
                    <a:cubicBezTo>
                      <a:pt x="943" y="1307"/>
                      <a:pt x="913" y="1216"/>
                      <a:pt x="913" y="1094"/>
                    </a:cubicBezTo>
                    <a:cubicBezTo>
                      <a:pt x="913" y="973"/>
                      <a:pt x="943" y="851"/>
                      <a:pt x="1034" y="760"/>
                    </a:cubicBezTo>
                    <a:cubicBezTo>
                      <a:pt x="1156" y="699"/>
                      <a:pt x="1277" y="639"/>
                      <a:pt x="1399" y="639"/>
                    </a:cubicBezTo>
                    <a:close/>
                    <a:moveTo>
                      <a:pt x="1399" y="2158"/>
                    </a:moveTo>
                    <a:cubicBezTo>
                      <a:pt x="1551" y="2158"/>
                      <a:pt x="1703" y="2219"/>
                      <a:pt x="1824" y="2280"/>
                    </a:cubicBezTo>
                    <a:cubicBezTo>
                      <a:pt x="1916" y="2371"/>
                      <a:pt x="1976" y="2493"/>
                      <a:pt x="1976" y="2645"/>
                    </a:cubicBezTo>
                    <a:cubicBezTo>
                      <a:pt x="1976" y="2827"/>
                      <a:pt x="1916" y="2949"/>
                      <a:pt x="1794" y="3009"/>
                    </a:cubicBezTo>
                    <a:cubicBezTo>
                      <a:pt x="1673" y="3101"/>
                      <a:pt x="1551" y="3131"/>
                      <a:pt x="1399" y="3131"/>
                    </a:cubicBezTo>
                    <a:cubicBezTo>
                      <a:pt x="1247" y="3131"/>
                      <a:pt x="1125" y="3101"/>
                      <a:pt x="1004" y="3009"/>
                    </a:cubicBezTo>
                    <a:cubicBezTo>
                      <a:pt x="882" y="2949"/>
                      <a:pt x="821" y="2827"/>
                      <a:pt x="821" y="2645"/>
                    </a:cubicBezTo>
                    <a:cubicBezTo>
                      <a:pt x="821" y="2493"/>
                      <a:pt x="882" y="2371"/>
                      <a:pt x="1004" y="2280"/>
                    </a:cubicBezTo>
                    <a:cubicBezTo>
                      <a:pt x="1125" y="2219"/>
                      <a:pt x="1247" y="2158"/>
                      <a:pt x="1399" y="2158"/>
                    </a:cubicBezTo>
                    <a:close/>
                    <a:moveTo>
                      <a:pt x="1399" y="0"/>
                    </a:moveTo>
                    <a:cubicBezTo>
                      <a:pt x="1034" y="0"/>
                      <a:pt x="730" y="91"/>
                      <a:pt x="487" y="304"/>
                    </a:cubicBezTo>
                    <a:cubicBezTo>
                      <a:pt x="244" y="487"/>
                      <a:pt x="122" y="730"/>
                      <a:pt x="122" y="1003"/>
                    </a:cubicBezTo>
                    <a:cubicBezTo>
                      <a:pt x="122" y="1277"/>
                      <a:pt x="214" y="1520"/>
                      <a:pt x="457" y="1733"/>
                    </a:cubicBezTo>
                    <a:cubicBezTo>
                      <a:pt x="153" y="1976"/>
                      <a:pt x="1" y="2280"/>
                      <a:pt x="1" y="2675"/>
                    </a:cubicBezTo>
                    <a:cubicBezTo>
                      <a:pt x="1" y="3009"/>
                      <a:pt x="122" y="3283"/>
                      <a:pt x="365" y="3496"/>
                    </a:cubicBezTo>
                    <a:cubicBezTo>
                      <a:pt x="639" y="3708"/>
                      <a:pt x="973" y="3830"/>
                      <a:pt x="1399" y="3830"/>
                    </a:cubicBezTo>
                    <a:cubicBezTo>
                      <a:pt x="1824" y="3830"/>
                      <a:pt x="2159" y="3708"/>
                      <a:pt x="2432" y="3496"/>
                    </a:cubicBezTo>
                    <a:cubicBezTo>
                      <a:pt x="2676" y="3283"/>
                      <a:pt x="2797" y="3009"/>
                      <a:pt x="2797" y="2675"/>
                    </a:cubicBezTo>
                    <a:cubicBezTo>
                      <a:pt x="2797" y="2280"/>
                      <a:pt x="2676" y="1976"/>
                      <a:pt x="2341" y="1733"/>
                    </a:cubicBezTo>
                    <a:cubicBezTo>
                      <a:pt x="2584" y="1550"/>
                      <a:pt x="2676" y="1307"/>
                      <a:pt x="2676" y="1003"/>
                    </a:cubicBezTo>
                    <a:cubicBezTo>
                      <a:pt x="2676" y="730"/>
                      <a:pt x="2554" y="487"/>
                      <a:pt x="2311" y="304"/>
                    </a:cubicBezTo>
                    <a:cubicBezTo>
                      <a:pt x="2068" y="91"/>
                      <a:pt x="1764" y="0"/>
                      <a:pt x="1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61"/>
              <p:cNvSpPr/>
              <p:nvPr/>
            </p:nvSpPr>
            <p:spPr>
              <a:xfrm>
                <a:off x="-2836600" y="3136900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1" y="1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61"/>
              <p:cNvSpPr/>
              <p:nvPr/>
            </p:nvSpPr>
            <p:spPr>
              <a:xfrm>
                <a:off x="-2780375" y="3134625"/>
                <a:ext cx="69175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1" extrusionOk="0">
                    <a:moveTo>
                      <a:pt x="1308" y="699"/>
                    </a:moveTo>
                    <a:cubicBezTo>
                      <a:pt x="1460" y="699"/>
                      <a:pt x="1612" y="730"/>
                      <a:pt x="1703" y="851"/>
                    </a:cubicBezTo>
                    <a:cubicBezTo>
                      <a:pt x="1825" y="973"/>
                      <a:pt x="1855" y="1095"/>
                      <a:pt x="1855" y="1247"/>
                    </a:cubicBezTo>
                    <a:cubicBezTo>
                      <a:pt x="1855" y="1429"/>
                      <a:pt x="1825" y="1551"/>
                      <a:pt x="1703" y="1642"/>
                    </a:cubicBezTo>
                    <a:cubicBezTo>
                      <a:pt x="1581" y="1733"/>
                      <a:pt x="1460" y="1794"/>
                      <a:pt x="1308" y="1794"/>
                    </a:cubicBezTo>
                    <a:cubicBezTo>
                      <a:pt x="1126" y="1794"/>
                      <a:pt x="1004" y="1733"/>
                      <a:pt x="913" y="1611"/>
                    </a:cubicBezTo>
                    <a:cubicBezTo>
                      <a:pt x="822" y="1520"/>
                      <a:pt x="761" y="1368"/>
                      <a:pt x="761" y="1216"/>
                    </a:cubicBezTo>
                    <a:cubicBezTo>
                      <a:pt x="761" y="1064"/>
                      <a:pt x="822" y="943"/>
                      <a:pt x="913" y="851"/>
                    </a:cubicBezTo>
                    <a:cubicBezTo>
                      <a:pt x="1034" y="730"/>
                      <a:pt x="1156" y="699"/>
                      <a:pt x="1308" y="699"/>
                    </a:cubicBezTo>
                    <a:close/>
                    <a:moveTo>
                      <a:pt x="1308" y="0"/>
                    </a:moveTo>
                    <a:cubicBezTo>
                      <a:pt x="943" y="0"/>
                      <a:pt x="609" y="122"/>
                      <a:pt x="366" y="335"/>
                    </a:cubicBezTo>
                    <a:cubicBezTo>
                      <a:pt x="122" y="578"/>
                      <a:pt x="1" y="851"/>
                      <a:pt x="1" y="1247"/>
                    </a:cubicBezTo>
                    <a:cubicBezTo>
                      <a:pt x="1" y="1611"/>
                      <a:pt x="122" y="1915"/>
                      <a:pt x="335" y="2158"/>
                    </a:cubicBezTo>
                    <a:cubicBezTo>
                      <a:pt x="578" y="2371"/>
                      <a:pt x="852" y="2493"/>
                      <a:pt x="1217" y="2493"/>
                    </a:cubicBezTo>
                    <a:cubicBezTo>
                      <a:pt x="1460" y="2493"/>
                      <a:pt x="1733" y="2402"/>
                      <a:pt x="1946" y="2250"/>
                    </a:cubicBezTo>
                    <a:lnTo>
                      <a:pt x="1946" y="2250"/>
                    </a:lnTo>
                    <a:cubicBezTo>
                      <a:pt x="1916" y="2523"/>
                      <a:pt x="1825" y="2736"/>
                      <a:pt x="1703" y="2888"/>
                    </a:cubicBezTo>
                    <a:cubicBezTo>
                      <a:pt x="1581" y="3040"/>
                      <a:pt x="1399" y="3131"/>
                      <a:pt x="1186" y="3131"/>
                    </a:cubicBezTo>
                    <a:cubicBezTo>
                      <a:pt x="1065" y="3131"/>
                      <a:pt x="974" y="3101"/>
                      <a:pt x="852" y="3040"/>
                    </a:cubicBezTo>
                    <a:cubicBezTo>
                      <a:pt x="730" y="2979"/>
                      <a:pt x="639" y="2949"/>
                      <a:pt x="609" y="2918"/>
                    </a:cubicBezTo>
                    <a:cubicBezTo>
                      <a:pt x="578" y="2858"/>
                      <a:pt x="548" y="2827"/>
                      <a:pt x="518" y="2827"/>
                    </a:cubicBezTo>
                    <a:lnTo>
                      <a:pt x="92" y="3405"/>
                    </a:lnTo>
                    <a:cubicBezTo>
                      <a:pt x="214" y="3496"/>
                      <a:pt x="305" y="3557"/>
                      <a:pt x="366" y="3587"/>
                    </a:cubicBezTo>
                    <a:cubicBezTo>
                      <a:pt x="457" y="3648"/>
                      <a:pt x="578" y="3709"/>
                      <a:pt x="730" y="3739"/>
                    </a:cubicBezTo>
                    <a:cubicBezTo>
                      <a:pt x="913" y="3800"/>
                      <a:pt x="1065" y="3830"/>
                      <a:pt x="1247" y="3830"/>
                    </a:cubicBezTo>
                    <a:cubicBezTo>
                      <a:pt x="1642" y="3830"/>
                      <a:pt x="2007" y="3678"/>
                      <a:pt x="2281" y="3374"/>
                    </a:cubicBezTo>
                    <a:cubicBezTo>
                      <a:pt x="2433" y="3222"/>
                      <a:pt x="2554" y="3040"/>
                      <a:pt x="2645" y="2766"/>
                    </a:cubicBezTo>
                    <a:cubicBezTo>
                      <a:pt x="2706" y="2523"/>
                      <a:pt x="2767" y="2219"/>
                      <a:pt x="2767" y="1885"/>
                    </a:cubicBezTo>
                    <a:cubicBezTo>
                      <a:pt x="2767" y="1368"/>
                      <a:pt x="2645" y="912"/>
                      <a:pt x="2433" y="578"/>
                    </a:cubicBezTo>
                    <a:cubicBezTo>
                      <a:pt x="2341" y="395"/>
                      <a:pt x="2189" y="244"/>
                      <a:pt x="2007" y="152"/>
                    </a:cubicBezTo>
                    <a:cubicBezTo>
                      <a:pt x="1794" y="31"/>
                      <a:pt x="1581" y="0"/>
                      <a:pt x="13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61"/>
              <p:cNvSpPr/>
              <p:nvPr/>
            </p:nvSpPr>
            <p:spPr>
              <a:xfrm>
                <a:off x="-2484000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8" y="0"/>
                    </a:moveTo>
                    <a:cubicBezTo>
                      <a:pt x="1034" y="0"/>
                      <a:pt x="791" y="61"/>
                      <a:pt x="578" y="213"/>
                    </a:cubicBezTo>
                    <a:cubicBezTo>
                      <a:pt x="365" y="335"/>
                      <a:pt x="183" y="547"/>
                      <a:pt x="0" y="821"/>
                    </a:cubicBezTo>
                    <a:lnTo>
                      <a:pt x="669" y="1186"/>
                    </a:lnTo>
                    <a:cubicBezTo>
                      <a:pt x="882" y="882"/>
                      <a:pt x="1094" y="699"/>
                      <a:pt x="1338" y="699"/>
                    </a:cubicBezTo>
                    <a:cubicBezTo>
                      <a:pt x="1459" y="699"/>
                      <a:pt x="1550" y="730"/>
                      <a:pt x="1642" y="821"/>
                    </a:cubicBezTo>
                    <a:cubicBezTo>
                      <a:pt x="1702" y="912"/>
                      <a:pt x="1763" y="1003"/>
                      <a:pt x="1763" y="1125"/>
                    </a:cubicBezTo>
                    <a:cubicBezTo>
                      <a:pt x="1763" y="1247"/>
                      <a:pt x="1702" y="1399"/>
                      <a:pt x="1611" y="1520"/>
                    </a:cubicBezTo>
                    <a:cubicBezTo>
                      <a:pt x="1520" y="1642"/>
                      <a:pt x="1368" y="1824"/>
                      <a:pt x="1155" y="2067"/>
                    </a:cubicBezTo>
                    <a:lnTo>
                      <a:pt x="61" y="3161"/>
                    </a:lnTo>
                    <a:lnTo>
                      <a:pt x="61" y="3800"/>
                    </a:lnTo>
                    <a:lnTo>
                      <a:pt x="2675" y="380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58" y="2067"/>
                      <a:pt x="2310" y="1854"/>
                      <a:pt x="2432" y="1672"/>
                    </a:cubicBezTo>
                    <a:cubicBezTo>
                      <a:pt x="2523" y="1490"/>
                      <a:pt x="2584" y="1307"/>
                      <a:pt x="2584" y="1125"/>
                    </a:cubicBezTo>
                    <a:cubicBezTo>
                      <a:pt x="2584" y="791"/>
                      <a:pt x="2462" y="487"/>
                      <a:pt x="2219" y="304"/>
                    </a:cubicBezTo>
                    <a:cubicBezTo>
                      <a:pt x="1976" y="92"/>
                      <a:pt x="1672" y="0"/>
                      <a:pt x="1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61"/>
              <p:cNvSpPr/>
              <p:nvPr/>
            </p:nvSpPr>
            <p:spPr>
              <a:xfrm>
                <a:off x="-2402700" y="3134625"/>
                <a:ext cx="76775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831" extrusionOk="0">
                    <a:moveTo>
                      <a:pt x="1551" y="669"/>
                    </a:moveTo>
                    <a:cubicBezTo>
                      <a:pt x="1794" y="669"/>
                      <a:pt x="1976" y="791"/>
                      <a:pt x="2098" y="1003"/>
                    </a:cubicBezTo>
                    <a:cubicBezTo>
                      <a:pt x="2189" y="1247"/>
                      <a:pt x="2250" y="1551"/>
                      <a:pt x="2250" y="1915"/>
                    </a:cubicBezTo>
                    <a:cubicBezTo>
                      <a:pt x="2250" y="2280"/>
                      <a:pt x="2189" y="2584"/>
                      <a:pt x="2098" y="2797"/>
                    </a:cubicBezTo>
                    <a:cubicBezTo>
                      <a:pt x="1976" y="3040"/>
                      <a:pt x="1794" y="3161"/>
                      <a:pt x="1551" y="3161"/>
                    </a:cubicBezTo>
                    <a:cubicBezTo>
                      <a:pt x="1277" y="3161"/>
                      <a:pt x="1095" y="3040"/>
                      <a:pt x="1004" y="2797"/>
                    </a:cubicBezTo>
                    <a:cubicBezTo>
                      <a:pt x="882" y="2584"/>
                      <a:pt x="821" y="2280"/>
                      <a:pt x="821" y="1915"/>
                    </a:cubicBezTo>
                    <a:cubicBezTo>
                      <a:pt x="821" y="1551"/>
                      <a:pt x="882" y="1247"/>
                      <a:pt x="1004" y="1003"/>
                    </a:cubicBezTo>
                    <a:cubicBezTo>
                      <a:pt x="1095" y="791"/>
                      <a:pt x="1277" y="669"/>
                      <a:pt x="1551" y="669"/>
                    </a:cubicBezTo>
                    <a:close/>
                    <a:moveTo>
                      <a:pt x="1551" y="0"/>
                    </a:moveTo>
                    <a:cubicBezTo>
                      <a:pt x="1034" y="0"/>
                      <a:pt x="639" y="152"/>
                      <a:pt x="396" y="517"/>
                    </a:cubicBezTo>
                    <a:cubicBezTo>
                      <a:pt x="122" y="882"/>
                      <a:pt x="1" y="1338"/>
                      <a:pt x="1" y="1915"/>
                    </a:cubicBezTo>
                    <a:cubicBezTo>
                      <a:pt x="1" y="2493"/>
                      <a:pt x="122" y="2949"/>
                      <a:pt x="396" y="3313"/>
                    </a:cubicBezTo>
                    <a:cubicBezTo>
                      <a:pt x="639" y="3648"/>
                      <a:pt x="1034" y="3830"/>
                      <a:pt x="1551" y="3830"/>
                    </a:cubicBezTo>
                    <a:cubicBezTo>
                      <a:pt x="2037" y="3830"/>
                      <a:pt x="2432" y="3648"/>
                      <a:pt x="2675" y="3313"/>
                    </a:cubicBezTo>
                    <a:cubicBezTo>
                      <a:pt x="2949" y="2949"/>
                      <a:pt x="3071" y="2493"/>
                      <a:pt x="3071" y="1915"/>
                    </a:cubicBezTo>
                    <a:cubicBezTo>
                      <a:pt x="3071" y="1338"/>
                      <a:pt x="2949" y="882"/>
                      <a:pt x="2675" y="517"/>
                    </a:cubicBezTo>
                    <a:cubicBezTo>
                      <a:pt x="2432" y="183"/>
                      <a:pt x="2037" y="0"/>
                      <a:pt x="1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1"/>
              <p:cNvSpPr/>
              <p:nvPr/>
            </p:nvSpPr>
            <p:spPr>
              <a:xfrm>
                <a:off x="-2142825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9" y="0"/>
                    </a:moveTo>
                    <a:cubicBezTo>
                      <a:pt x="1034" y="0"/>
                      <a:pt x="791" y="61"/>
                      <a:pt x="578" y="213"/>
                    </a:cubicBezTo>
                    <a:cubicBezTo>
                      <a:pt x="366" y="335"/>
                      <a:pt x="183" y="547"/>
                      <a:pt x="1" y="821"/>
                    </a:cubicBezTo>
                    <a:lnTo>
                      <a:pt x="670" y="1186"/>
                    </a:lnTo>
                    <a:cubicBezTo>
                      <a:pt x="882" y="882"/>
                      <a:pt x="1095" y="699"/>
                      <a:pt x="1338" y="699"/>
                    </a:cubicBezTo>
                    <a:cubicBezTo>
                      <a:pt x="1460" y="699"/>
                      <a:pt x="1551" y="730"/>
                      <a:pt x="1642" y="821"/>
                    </a:cubicBezTo>
                    <a:cubicBezTo>
                      <a:pt x="1703" y="912"/>
                      <a:pt x="1764" y="1003"/>
                      <a:pt x="1764" y="1125"/>
                    </a:cubicBezTo>
                    <a:cubicBezTo>
                      <a:pt x="1764" y="1247"/>
                      <a:pt x="1703" y="1399"/>
                      <a:pt x="1612" y="1520"/>
                    </a:cubicBezTo>
                    <a:cubicBezTo>
                      <a:pt x="1521" y="1642"/>
                      <a:pt x="1369" y="1824"/>
                      <a:pt x="1156" y="2067"/>
                    </a:cubicBezTo>
                    <a:lnTo>
                      <a:pt x="62" y="3161"/>
                    </a:lnTo>
                    <a:lnTo>
                      <a:pt x="62" y="3800"/>
                    </a:lnTo>
                    <a:lnTo>
                      <a:pt x="2676" y="380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41" y="1854"/>
                      <a:pt x="2433" y="1672"/>
                    </a:cubicBezTo>
                    <a:cubicBezTo>
                      <a:pt x="2524" y="1490"/>
                      <a:pt x="2585" y="1307"/>
                      <a:pt x="2585" y="1125"/>
                    </a:cubicBezTo>
                    <a:cubicBezTo>
                      <a:pt x="2585" y="791"/>
                      <a:pt x="2463" y="487"/>
                      <a:pt x="2220" y="304"/>
                    </a:cubicBezTo>
                    <a:cubicBezTo>
                      <a:pt x="1977" y="92"/>
                      <a:pt x="167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1"/>
              <p:cNvSpPr/>
              <p:nvPr/>
            </p:nvSpPr>
            <p:spPr>
              <a:xfrm>
                <a:off x="-2064550" y="3136900"/>
                <a:ext cx="3727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709" extrusionOk="0">
                    <a:moveTo>
                      <a:pt x="1" y="1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61"/>
              <p:cNvSpPr/>
              <p:nvPr/>
            </p:nvSpPr>
            <p:spPr>
              <a:xfrm>
                <a:off x="-1793275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9" y="0"/>
                    </a:moveTo>
                    <a:cubicBezTo>
                      <a:pt x="1034" y="0"/>
                      <a:pt x="791" y="61"/>
                      <a:pt x="578" y="213"/>
                    </a:cubicBezTo>
                    <a:cubicBezTo>
                      <a:pt x="366" y="335"/>
                      <a:pt x="183" y="547"/>
                      <a:pt x="1" y="821"/>
                    </a:cubicBezTo>
                    <a:lnTo>
                      <a:pt x="670" y="1186"/>
                    </a:lnTo>
                    <a:cubicBezTo>
                      <a:pt x="882" y="882"/>
                      <a:pt x="1095" y="699"/>
                      <a:pt x="1338" y="699"/>
                    </a:cubicBezTo>
                    <a:cubicBezTo>
                      <a:pt x="1460" y="699"/>
                      <a:pt x="1551" y="730"/>
                      <a:pt x="1642" y="821"/>
                    </a:cubicBezTo>
                    <a:cubicBezTo>
                      <a:pt x="1733" y="912"/>
                      <a:pt x="1764" y="1003"/>
                      <a:pt x="1764" y="1125"/>
                    </a:cubicBezTo>
                    <a:cubicBezTo>
                      <a:pt x="1764" y="1247"/>
                      <a:pt x="1703" y="1399"/>
                      <a:pt x="1612" y="1520"/>
                    </a:cubicBezTo>
                    <a:cubicBezTo>
                      <a:pt x="1521" y="1642"/>
                      <a:pt x="1369" y="1824"/>
                      <a:pt x="1156" y="2067"/>
                    </a:cubicBezTo>
                    <a:lnTo>
                      <a:pt x="62" y="3161"/>
                    </a:lnTo>
                    <a:lnTo>
                      <a:pt x="62" y="3800"/>
                    </a:lnTo>
                    <a:lnTo>
                      <a:pt x="2676" y="380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41" y="1854"/>
                      <a:pt x="2433" y="1672"/>
                    </a:cubicBezTo>
                    <a:cubicBezTo>
                      <a:pt x="2524" y="1490"/>
                      <a:pt x="2585" y="1307"/>
                      <a:pt x="2585" y="1125"/>
                    </a:cubicBezTo>
                    <a:cubicBezTo>
                      <a:pt x="2585" y="791"/>
                      <a:pt x="2463" y="487"/>
                      <a:pt x="2220" y="304"/>
                    </a:cubicBezTo>
                    <a:cubicBezTo>
                      <a:pt x="1977" y="92"/>
                      <a:pt x="167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61"/>
              <p:cNvSpPr/>
              <p:nvPr/>
            </p:nvSpPr>
            <p:spPr>
              <a:xfrm>
                <a:off x="-1712725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38" y="0"/>
                    </a:moveTo>
                    <a:cubicBezTo>
                      <a:pt x="1034" y="0"/>
                      <a:pt x="761" y="61"/>
                      <a:pt x="548" y="213"/>
                    </a:cubicBezTo>
                    <a:cubicBezTo>
                      <a:pt x="366" y="335"/>
                      <a:pt x="153" y="547"/>
                      <a:pt x="1" y="821"/>
                    </a:cubicBezTo>
                    <a:lnTo>
                      <a:pt x="639" y="1186"/>
                    </a:lnTo>
                    <a:cubicBezTo>
                      <a:pt x="852" y="882"/>
                      <a:pt x="1095" y="699"/>
                      <a:pt x="1308" y="699"/>
                    </a:cubicBezTo>
                    <a:cubicBezTo>
                      <a:pt x="1429" y="699"/>
                      <a:pt x="1551" y="730"/>
                      <a:pt x="1612" y="821"/>
                    </a:cubicBezTo>
                    <a:cubicBezTo>
                      <a:pt x="1703" y="912"/>
                      <a:pt x="1733" y="1003"/>
                      <a:pt x="1733" y="1125"/>
                    </a:cubicBezTo>
                    <a:cubicBezTo>
                      <a:pt x="1733" y="1247"/>
                      <a:pt x="1703" y="1399"/>
                      <a:pt x="1612" y="1520"/>
                    </a:cubicBezTo>
                    <a:cubicBezTo>
                      <a:pt x="1521" y="1642"/>
                      <a:pt x="1369" y="1824"/>
                      <a:pt x="1126" y="2067"/>
                    </a:cubicBezTo>
                    <a:lnTo>
                      <a:pt x="62" y="3161"/>
                    </a:lnTo>
                    <a:lnTo>
                      <a:pt x="62" y="3800"/>
                    </a:lnTo>
                    <a:lnTo>
                      <a:pt x="2676" y="380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29" y="2067"/>
                      <a:pt x="2311" y="1854"/>
                      <a:pt x="2402" y="1672"/>
                    </a:cubicBezTo>
                    <a:cubicBezTo>
                      <a:pt x="2524" y="1490"/>
                      <a:pt x="2554" y="1307"/>
                      <a:pt x="2554" y="1125"/>
                    </a:cubicBezTo>
                    <a:cubicBezTo>
                      <a:pt x="2554" y="791"/>
                      <a:pt x="2433" y="487"/>
                      <a:pt x="2189" y="304"/>
                    </a:cubicBezTo>
                    <a:cubicBezTo>
                      <a:pt x="1946" y="92"/>
                      <a:pt x="1673" y="0"/>
                      <a:pt x="1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61"/>
              <p:cNvSpPr/>
              <p:nvPr/>
            </p:nvSpPr>
            <p:spPr>
              <a:xfrm>
                <a:off x="-1447525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9" y="0"/>
                    </a:moveTo>
                    <a:cubicBezTo>
                      <a:pt x="1034" y="0"/>
                      <a:pt x="791" y="61"/>
                      <a:pt x="578" y="213"/>
                    </a:cubicBezTo>
                    <a:cubicBezTo>
                      <a:pt x="366" y="335"/>
                      <a:pt x="183" y="547"/>
                      <a:pt x="1" y="821"/>
                    </a:cubicBezTo>
                    <a:lnTo>
                      <a:pt x="670" y="1186"/>
                    </a:lnTo>
                    <a:cubicBezTo>
                      <a:pt x="882" y="882"/>
                      <a:pt x="1095" y="699"/>
                      <a:pt x="1338" y="699"/>
                    </a:cubicBezTo>
                    <a:cubicBezTo>
                      <a:pt x="1460" y="699"/>
                      <a:pt x="1551" y="730"/>
                      <a:pt x="1642" y="821"/>
                    </a:cubicBezTo>
                    <a:cubicBezTo>
                      <a:pt x="1734" y="912"/>
                      <a:pt x="1764" y="1003"/>
                      <a:pt x="1764" y="1125"/>
                    </a:cubicBezTo>
                    <a:cubicBezTo>
                      <a:pt x="1764" y="1247"/>
                      <a:pt x="1734" y="1399"/>
                      <a:pt x="1612" y="1520"/>
                    </a:cubicBezTo>
                    <a:cubicBezTo>
                      <a:pt x="1521" y="1642"/>
                      <a:pt x="1369" y="1824"/>
                      <a:pt x="1156" y="2067"/>
                    </a:cubicBezTo>
                    <a:lnTo>
                      <a:pt x="62" y="3161"/>
                    </a:lnTo>
                    <a:lnTo>
                      <a:pt x="62" y="3800"/>
                    </a:lnTo>
                    <a:lnTo>
                      <a:pt x="2676" y="380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41" y="1854"/>
                      <a:pt x="2433" y="1672"/>
                    </a:cubicBezTo>
                    <a:cubicBezTo>
                      <a:pt x="2524" y="1490"/>
                      <a:pt x="2585" y="1307"/>
                      <a:pt x="2585" y="1125"/>
                    </a:cubicBezTo>
                    <a:cubicBezTo>
                      <a:pt x="2585" y="791"/>
                      <a:pt x="2463" y="487"/>
                      <a:pt x="2220" y="304"/>
                    </a:cubicBezTo>
                    <a:cubicBezTo>
                      <a:pt x="1977" y="92"/>
                      <a:pt x="167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61"/>
              <p:cNvSpPr/>
              <p:nvPr/>
            </p:nvSpPr>
            <p:spPr>
              <a:xfrm>
                <a:off x="-1368475" y="3136900"/>
                <a:ext cx="6612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740" extrusionOk="0">
                    <a:moveTo>
                      <a:pt x="213" y="1"/>
                    </a:moveTo>
                    <a:lnTo>
                      <a:pt x="213" y="700"/>
                    </a:lnTo>
                    <a:lnTo>
                      <a:pt x="1368" y="700"/>
                    </a:lnTo>
                    <a:lnTo>
                      <a:pt x="638" y="1520"/>
                    </a:lnTo>
                    <a:lnTo>
                      <a:pt x="638" y="2128"/>
                    </a:lnTo>
                    <a:cubicBezTo>
                      <a:pt x="851" y="2067"/>
                      <a:pt x="1034" y="2037"/>
                      <a:pt x="1155" y="2037"/>
                    </a:cubicBezTo>
                    <a:cubicBezTo>
                      <a:pt x="1368" y="2037"/>
                      <a:pt x="1520" y="2098"/>
                      <a:pt x="1641" y="2189"/>
                    </a:cubicBezTo>
                    <a:cubicBezTo>
                      <a:pt x="1793" y="2250"/>
                      <a:pt x="1854" y="2402"/>
                      <a:pt x="1854" y="2554"/>
                    </a:cubicBezTo>
                    <a:cubicBezTo>
                      <a:pt x="1854" y="2706"/>
                      <a:pt x="1793" y="2797"/>
                      <a:pt x="1672" y="2888"/>
                    </a:cubicBezTo>
                    <a:cubicBezTo>
                      <a:pt x="1581" y="2979"/>
                      <a:pt x="1429" y="3010"/>
                      <a:pt x="1277" y="3010"/>
                    </a:cubicBezTo>
                    <a:cubicBezTo>
                      <a:pt x="1003" y="3010"/>
                      <a:pt x="669" y="2888"/>
                      <a:pt x="334" y="2645"/>
                    </a:cubicBezTo>
                    <a:lnTo>
                      <a:pt x="0" y="3314"/>
                    </a:lnTo>
                    <a:cubicBezTo>
                      <a:pt x="426" y="3587"/>
                      <a:pt x="821" y="3739"/>
                      <a:pt x="1246" y="3739"/>
                    </a:cubicBezTo>
                    <a:cubicBezTo>
                      <a:pt x="1641" y="3739"/>
                      <a:pt x="1976" y="3618"/>
                      <a:pt x="2249" y="3405"/>
                    </a:cubicBezTo>
                    <a:cubicBezTo>
                      <a:pt x="2523" y="3192"/>
                      <a:pt x="2645" y="2888"/>
                      <a:pt x="2645" y="2493"/>
                    </a:cubicBezTo>
                    <a:cubicBezTo>
                      <a:pt x="2645" y="2219"/>
                      <a:pt x="2553" y="2007"/>
                      <a:pt x="2401" y="1794"/>
                    </a:cubicBezTo>
                    <a:cubicBezTo>
                      <a:pt x="2249" y="1581"/>
                      <a:pt x="2006" y="1460"/>
                      <a:pt x="1702" y="1429"/>
                    </a:cubicBezTo>
                    <a:lnTo>
                      <a:pt x="2462" y="548"/>
                    </a:ln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61"/>
              <p:cNvSpPr/>
              <p:nvPr/>
            </p:nvSpPr>
            <p:spPr>
              <a:xfrm>
                <a:off x="-1101000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38" y="0"/>
                    </a:moveTo>
                    <a:cubicBezTo>
                      <a:pt x="1034" y="0"/>
                      <a:pt x="760" y="61"/>
                      <a:pt x="548" y="213"/>
                    </a:cubicBezTo>
                    <a:cubicBezTo>
                      <a:pt x="365" y="335"/>
                      <a:pt x="152" y="547"/>
                      <a:pt x="0" y="821"/>
                    </a:cubicBezTo>
                    <a:lnTo>
                      <a:pt x="639" y="1186"/>
                    </a:lnTo>
                    <a:cubicBezTo>
                      <a:pt x="851" y="882"/>
                      <a:pt x="1095" y="699"/>
                      <a:pt x="1307" y="699"/>
                    </a:cubicBezTo>
                    <a:cubicBezTo>
                      <a:pt x="1429" y="699"/>
                      <a:pt x="1551" y="730"/>
                      <a:pt x="1611" y="821"/>
                    </a:cubicBezTo>
                    <a:cubicBezTo>
                      <a:pt x="1703" y="912"/>
                      <a:pt x="1733" y="1003"/>
                      <a:pt x="1733" y="1125"/>
                    </a:cubicBezTo>
                    <a:cubicBezTo>
                      <a:pt x="1733" y="1247"/>
                      <a:pt x="1703" y="1399"/>
                      <a:pt x="1611" y="1520"/>
                    </a:cubicBezTo>
                    <a:cubicBezTo>
                      <a:pt x="1520" y="1642"/>
                      <a:pt x="1368" y="1824"/>
                      <a:pt x="1125" y="2067"/>
                    </a:cubicBezTo>
                    <a:lnTo>
                      <a:pt x="61" y="3161"/>
                    </a:lnTo>
                    <a:lnTo>
                      <a:pt x="61" y="3800"/>
                    </a:lnTo>
                    <a:lnTo>
                      <a:pt x="2675" y="380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28" y="2067"/>
                      <a:pt x="2310" y="1854"/>
                      <a:pt x="2402" y="1672"/>
                    </a:cubicBezTo>
                    <a:cubicBezTo>
                      <a:pt x="2493" y="1490"/>
                      <a:pt x="2554" y="1307"/>
                      <a:pt x="2554" y="1125"/>
                    </a:cubicBezTo>
                    <a:cubicBezTo>
                      <a:pt x="2554" y="791"/>
                      <a:pt x="2432" y="487"/>
                      <a:pt x="2189" y="304"/>
                    </a:cubicBezTo>
                    <a:cubicBezTo>
                      <a:pt x="1946" y="92"/>
                      <a:pt x="1672" y="0"/>
                      <a:pt x="1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61"/>
              <p:cNvSpPr/>
              <p:nvPr/>
            </p:nvSpPr>
            <p:spPr>
              <a:xfrm>
                <a:off x="-1022725" y="3136900"/>
                <a:ext cx="676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709" extrusionOk="0">
                    <a:moveTo>
                      <a:pt x="1338" y="1"/>
                    </a:moveTo>
                    <a:lnTo>
                      <a:pt x="0" y="2189"/>
                    </a:lnTo>
                    <a:lnTo>
                      <a:pt x="0" y="2797"/>
                    </a:lnTo>
                    <a:lnTo>
                      <a:pt x="1490" y="2797"/>
                    </a:lnTo>
                    <a:lnTo>
                      <a:pt x="1490" y="3709"/>
                    </a:lnTo>
                    <a:lnTo>
                      <a:pt x="2310" y="3709"/>
                    </a:lnTo>
                    <a:lnTo>
                      <a:pt x="2310" y="2797"/>
                    </a:lnTo>
                    <a:lnTo>
                      <a:pt x="2705" y="2797"/>
                    </a:lnTo>
                    <a:lnTo>
                      <a:pt x="2705" y="2098"/>
                    </a:lnTo>
                    <a:lnTo>
                      <a:pt x="2310" y="2098"/>
                    </a:lnTo>
                    <a:lnTo>
                      <a:pt x="2310" y="1460"/>
                    </a:lnTo>
                    <a:lnTo>
                      <a:pt x="1490" y="1460"/>
                    </a:lnTo>
                    <a:lnTo>
                      <a:pt x="1490" y="2098"/>
                    </a:lnTo>
                    <a:lnTo>
                      <a:pt x="973" y="209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61"/>
              <p:cNvSpPr/>
              <p:nvPr/>
            </p:nvSpPr>
            <p:spPr>
              <a:xfrm>
                <a:off x="-755250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8" y="0"/>
                    </a:moveTo>
                    <a:cubicBezTo>
                      <a:pt x="1064" y="0"/>
                      <a:pt x="791" y="61"/>
                      <a:pt x="578" y="213"/>
                    </a:cubicBezTo>
                    <a:cubicBezTo>
                      <a:pt x="365" y="335"/>
                      <a:pt x="183" y="547"/>
                      <a:pt x="0" y="821"/>
                    </a:cubicBezTo>
                    <a:lnTo>
                      <a:pt x="669" y="1186"/>
                    </a:lnTo>
                    <a:cubicBezTo>
                      <a:pt x="882" y="882"/>
                      <a:pt x="1095" y="699"/>
                      <a:pt x="1338" y="699"/>
                    </a:cubicBezTo>
                    <a:cubicBezTo>
                      <a:pt x="1459" y="699"/>
                      <a:pt x="1551" y="730"/>
                      <a:pt x="1642" y="821"/>
                    </a:cubicBezTo>
                    <a:cubicBezTo>
                      <a:pt x="1733" y="912"/>
                      <a:pt x="1763" y="1003"/>
                      <a:pt x="1763" y="1125"/>
                    </a:cubicBezTo>
                    <a:cubicBezTo>
                      <a:pt x="1763" y="1247"/>
                      <a:pt x="1733" y="1399"/>
                      <a:pt x="1642" y="1520"/>
                    </a:cubicBezTo>
                    <a:cubicBezTo>
                      <a:pt x="1520" y="1642"/>
                      <a:pt x="1368" y="1824"/>
                      <a:pt x="1155" y="2067"/>
                    </a:cubicBezTo>
                    <a:lnTo>
                      <a:pt x="61" y="3161"/>
                    </a:lnTo>
                    <a:lnTo>
                      <a:pt x="61" y="3800"/>
                    </a:lnTo>
                    <a:lnTo>
                      <a:pt x="2675" y="380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59" y="2067"/>
                      <a:pt x="2341" y="1854"/>
                      <a:pt x="2432" y="1672"/>
                    </a:cubicBezTo>
                    <a:cubicBezTo>
                      <a:pt x="2523" y="1490"/>
                      <a:pt x="2584" y="1307"/>
                      <a:pt x="2584" y="1125"/>
                    </a:cubicBezTo>
                    <a:cubicBezTo>
                      <a:pt x="2584" y="791"/>
                      <a:pt x="2462" y="487"/>
                      <a:pt x="2219" y="304"/>
                    </a:cubicBezTo>
                    <a:cubicBezTo>
                      <a:pt x="1976" y="92"/>
                      <a:pt x="1672" y="0"/>
                      <a:pt x="1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61"/>
              <p:cNvSpPr/>
              <p:nvPr/>
            </p:nvSpPr>
            <p:spPr>
              <a:xfrm>
                <a:off x="-674700" y="3136900"/>
                <a:ext cx="6612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740" extrusionOk="0">
                    <a:moveTo>
                      <a:pt x="183" y="1"/>
                    </a:moveTo>
                    <a:lnTo>
                      <a:pt x="183" y="1794"/>
                    </a:lnTo>
                    <a:lnTo>
                      <a:pt x="548" y="2159"/>
                    </a:lnTo>
                    <a:cubicBezTo>
                      <a:pt x="791" y="2037"/>
                      <a:pt x="1003" y="1976"/>
                      <a:pt x="1186" y="1976"/>
                    </a:cubicBezTo>
                    <a:cubicBezTo>
                      <a:pt x="1368" y="1976"/>
                      <a:pt x="1520" y="2007"/>
                      <a:pt x="1642" y="2098"/>
                    </a:cubicBezTo>
                    <a:cubicBezTo>
                      <a:pt x="1763" y="2189"/>
                      <a:pt x="1824" y="2311"/>
                      <a:pt x="1824" y="2493"/>
                    </a:cubicBezTo>
                    <a:cubicBezTo>
                      <a:pt x="1824" y="2645"/>
                      <a:pt x="1763" y="2797"/>
                      <a:pt x="1672" y="2858"/>
                    </a:cubicBezTo>
                    <a:cubicBezTo>
                      <a:pt x="1551" y="2949"/>
                      <a:pt x="1429" y="2979"/>
                      <a:pt x="1277" y="2979"/>
                    </a:cubicBezTo>
                    <a:cubicBezTo>
                      <a:pt x="1155" y="2979"/>
                      <a:pt x="1003" y="2949"/>
                      <a:pt x="851" y="2888"/>
                    </a:cubicBezTo>
                    <a:cubicBezTo>
                      <a:pt x="730" y="2797"/>
                      <a:pt x="639" y="2736"/>
                      <a:pt x="578" y="2706"/>
                    </a:cubicBezTo>
                    <a:cubicBezTo>
                      <a:pt x="517" y="2645"/>
                      <a:pt x="487" y="2615"/>
                      <a:pt x="456" y="2584"/>
                    </a:cubicBezTo>
                    <a:lnTo>
                      <a:pt x="0" y="3192"/>
                    </a:lnTo>
                    <a:cubicBezTo>
                      <a:pt x="335" y="3557"/>
                      <a:pt x="760" y="3739"/>
                      <a:pt x="1277" y="3739"/>
                    </a:cubicBezTo>
                    <a:cubicBezTo>
                      <a:pt x="1672" y="3739"/>
                      <a:pt x="2007" y="3618"/>
                      <a:pt x="2250" y="3374"/>
                    </a:cubicBezTo>
                    <a:cubicBezTo>
                      <a:pt x="2523" y="3131"/>
                      <a:pt x="2645" y="2827"/>
                      <a:pt x="2645" y="2463"/>
                    </a:cubicBezTo>
                    <a:cubicBezTo>
                      <a:pt x="2645" y="2098"/>
                      <a:pt x="2523" y="1824"/>
                      <a:pt x="2280" y="1611"/>
                    </a:cubicBezTo>
                    <a:cubicBezTo>
                      <a:pt x="2007" y="1368"/>
                      <a:pt x="1703" y="1277"/>
                      <a:pt x="1338" y="1277"/>
                    </a:cubicBezTo>
                    <a:cubicBezTo>
                      <a:pt x="1216" y="1277"/>
                      <a:pt x="1095" y="1277"/>
                      <a:pt x="973" y="1308"/>
                    </a:cubicBezTo>
                    <a:lnTo>
                      <a:pt x="973" y="700"/>
                    </a:lnTo>
                    <a:lnTo>
                      <a:pt x="2432" y="700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61"/>
              <p:cNvSpPr/>
              <p:nvPr/>
            </p:nvSpPr>
            <p:spPr>
              <a:xfrm>
                <a:off x="-2831275" y="3355750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1368" y="0"/>
                    </a:moveTo>
                    <a:cubicBezTo>
                      <a:pt x="1034" y="0"/>
                      <a:pt x="791" y="61"/>
                      <a:pt x="578" y="183"/>
                    </a:cubicBezTo>
                    <a:cubicBezTo>
                      <a:pt x="365" y="335"/>
                      <a:pt x="183" y="517"/>
                      <a:pt x="0" y="791"/>
                    </a:cubicBezTo>
                    <a:lnTo>
                      <a:pt x="669" y="1186"/>
                    </a:lnTo>
                    <a:cubicBezTo>
                      <a:pt x="882" y="852"/>
                      <a:pt x="1095" y="700"/>
                      <a:pt x="1338" y="700"/>
                    </a:cubicBezTo>
                    <a:cubicBezTo>
                      <a:pt x="1459" y="700"/>
                      <a:pt x="1551" y="730"/>
                      <a:pt x="1642" y="821"/>
                    </a:cubicBezTo>
                    <a:cubicBezTo>
                      <a:pt x="1733" y="912"/>
                      <a:pt x="1763" y="1004"/>
                      <a:pt x="1763" y="1125"/>
                    </a:cubicBezTo>
                    <a:cubicBezTo>
                      <a:pt x="1763" y="1247"/>
                      <a:pt x="1703" y="1368"/>
                      <a:pt x="1611" y="1520"/>
                    </a:cubicBezTo>
                    <a:cubicBezTo>
                      <a:pt x="1520" y="1642"/>
                      <a:pt x="1368" y="1824"/>
                      <a:pt x="1155" y="2037"/>
                    </a:cubicBezTo>
                    <a:lnTo>
                      <a:pt x="61" y="3162"/>
                    </a:lnTo>
                    <a:lnTo>
                      <a:pt x="61" y="3770"/>
                    </a:lnTo>
                    <a:lnTo>
                      <a:pt x="2675" y="377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58" y="2067"/>
                      <a:pt x="2341" y="1855"/>
                      <a:pt x="2432" y="1672"/>
                    </a:cubicBezTo>
                    <a:cubicBezTo>
                      <a:pt x="2523" y="1490"/>
                      <a:pt x="2584" y="1307"/>
                      <a:pt x="2584" y="1125"/>
                    </a:cubicBezTo>
                    <a:cubicBezTo>
                      <a:pt x="2584" y="760"/>
                      <a:pt x="2462" y="487"/>
                      <a:pt x="2219" y="304"/>
                    </a:cubicBezTo>
                    <a:cubicBezTo>
                      <a:pt x="1976" y="92"/>
                      <a:pt x="1672" y="0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61"/>
              <p:cNvSpPr/>
              <p:nvPr/>
            </p:nvSpPr>
            <p:spPr>
              <a:xfrm>
                <a:off x="-2749975" y="3355000"/>
                <a:ext cx="6917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0" extrusionOk="0">
                    <a:moveTo>
                      <a:pt x="1490" y="2067"/>
                    </a:moveTo>
                    <a:cubicBezTo>
                      <a:pt x="1642" y="2067"/>
                      <a:pt x="1764" y="2128"/>
                      <a:pt x="1885" y="2219"/>
                    </a:cubicBezTo>
                    <a:cubicBezTo>
                      <a:pt x="1976" y="2341"/>
                      <a:pt x="2007" y="2462"/>
                      <a:pt x="2007" y="2614"/>
                    </a:cubicBezTo>
                    <a:cubicBezTo>
                      <a:pt x="2007" y="2766"/>
                      <a:pt x="1976" y="2918"/>
                      <a:pt x="1855" y="3009"/>
                    </a:cubicBezTo>
                    <a:cubicBezTo>
                      <a:pt x="1764" y="3100"/>
                      <a:pt x="1612" y="3161"/>
                      <a:pt x="1460" y="3161"/>
                    </a:cubicBezTo>
                    <a:cubicBezTo>
                      <a:pt x="1308" y="3161"/>
                      <a:pt x="1156" y="3100"/>
                      <a:pt x="1065" y="2979"/>
                    </a:cubicBezTo>
                    <a:cubicBezTo>
                      <a:pt x="943" y="2888"/>
                      <a:pt x="913" y="2736"/>
                      <a:pt x="913" y="2584"/>
                    </a:cubicBezTo>
                    <a:cubicBezTo>
                      <a:pt x="913" y="2432"/>
                      <a:pt x="943" y="2310"/>
                      <a:pt x="1065" y="2219"/>
                    </a:cubicBezTo>
                    <a:cubicBezTo>
                      <a:pt x="1186" y="2097"/>
                      <a:pt x="1308" y="2067"/>
                      <a:pt x="1490" y="2067"/>
                    </a:cubicBezTo>
                    <a:close/>
                    <a:moveTo>
                      <a:pt x="1521" y="0"/>
                    </a:moveTo>
                    <a:cubicBezTo>
                      <a:pt x="1095" y="0"/>
                      <a:pt x="761" y="152"/>
                      <a:pt x="487" y="456"/>
                    </a:cubicBezTo>
                    <a:cubicBezTo>
                      <a:pt x="335" y="608"/>
                      <a:pt x="213" y="821"/>
                      <a:pt x="122" y="1064"/>
                    </a:cubicBezTo>
                    <a:cubicBezTo>
                      <a:pt x="62" y="1307"/>
                      <a:pt x="1" y="1611"/>
                      <a:pt x="1" y="1945"/>
                    </a:cubicBezTo>
                    <a:cubicBezTo>
                      <a:pt x="1" y="2492"/>
                      <a:pt x="122" y="2918"/>
                      <a:pt x="335" y="3283"/>
                    </a:cubicBezTo>
                    <a:cubicBezTo>
                      <a:pt x="426" y="3465"/>
                      <a:pt x="578" y="3587"/>
                      <a:pt x="761" y="3708"/>
                    </a:cubicBezTo>
                    <a:cubicBezTo>
                      <a:pt x="973" y="3800"/>
                      <a:pt x="1186" y="3830"/>
                      <a:pt x="1460" y="3830"/>
                    </a:cubicBezTo>
                    <a:cubicBezTo>
                      <a:pt x="1824" y="3830"/>
                      <a:pt x="2159" y="3739"/>
                      <a:pt x="2402" y="3496"/>
                    </a:cubicBezTo>
                    <a:cubicBezTo>
                      <a:pt x="2645" y="3283"/>
                      <a:pt x="2767" y="2979"/>
                      <a:pt x="2767" y="2614"/>
                    </a:cubicBezTo>
                    <a:cubicBezTo>
                      <a:pt x="2767" y="2219"/>
                      <a:pt x="2645" y="1915"/>
                      <a:pt x="2432" y="1702"/>
                    </a:cubicBezTo>
                    <a:cubicBezTo>
                      <a:pt x="2189" y="1489"/>
                      <a:pt x="1916" y="1368"/>
                      <a:pt x="1551" y="1368"/>
                    </a:cubicBezTo>
                    <a:cubicBezTo>
                      <a:pt x="1308" y="1368"/>
                      <a:pt x="1065" y="1429"/>
                      <a:pt x="821" y="1581"/>
                    </a:cubicBezTo>
                    <a:cubicBezTo>
                      <a:pt x="852" y="1337"/>
                      <a:pt x="943" y="1125"/>
                      <a:pt x="1065" y="973"/>
                    </a:cubicBezTo>
                    <a:cubicBezTo>
                      <a:pt x="1186" y="790"/>
                      <a:pt x="1369" y="730"/>
                      <a:pt x="1581" y="730"/>
                    </a:cubicBezTo>
                    <a:cubicBezTo>
                      <a:pt x="1703" y="730"/>
                      <a:pt x="1824" y="760"/>
                      <a:pt x="1946" y="821"/>
                    </a:cubicBezTo>
                    <a:cubicBezTo>
                      <a:pt x="2068" y="851"/>
                      <a:pt x="2128" y="912"/>
                      <a:pt x="2189" y="942"/>
                    </a:cubicBezTo>
                    <a:cubicBezTo>
                      <a:pt x="2220" y="973"/>
                      <a:pt x="2250" y="1003"/>
                      <a:pt x="2280" y="1034"/>
                    </a:cubicBezTo>
                    <a:lnTo>
                      <a:pt x="2676" y="456"/>
                    </a:lnTo>
                    <a:cubicBezTo>
                      <a:pt x="2554" y="365"/>
                      <a:pt x="2463" y="304"/>
                      <a:pt x="2372" y="243"/>
                    </a:cubicBezTo>
                    <a:cubicBezTo>
                      <a:pt x="2311" y="182"/>
                      <a:pt x="2189" y="122"/>
                      <a:pt x="2007" y="91"/>
                    </a:cubicBezTo>
                    <a:cubicBezTo>
                      <a:pt x="1855" y="30"/>
                      <a:pt x="1703" y="0"/>
                      <a:pt x="15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61"/>
              <p:cNvSpPr/>
              <p:nvPr/>
            </p:nvSpPr>
            <p:spPr>
              <a:xfrm>
                <a:off x="-2486275" y="3355750"/>
                <a:ext cx="6765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770" extrusionOk="0">
                    <a:moveTo>
                      <a:pt x="1368" y="0"/>
                    </a:moveTo>
                    <a:cubicBezTo>
                      <a:pt x="1064" y="0"/>
                      <a:pt x="790" y="61"/>
                      <a:pt x="578" y="183"/>
                    </a:cubicBezTo>
                    <a:cubicBezTo>
                      <a:pt x="365" y="335"/>
                      <a:pt x="182" y="517"/>
                      <a:pt x="0" y="791"/>
                    </a:cubicBezTo>
                    <a:lnTo>
                      <a:pt x="669" y="1186"/>
                    </a:lnTo>
                    <a:cubicBezTo>
                      <a:pt x="882" y="852"/>
                      <a:pt x="1094" y="700"/>
                      <a:pt x="1337" y="700"/>
                    </a:cubicBezTo>
                    <a:cubicBezTo>
                      <a:pt x="1459" y="700"/>
                      <a:pt x="1581" y="730"/>
                      <a:pt x="1641" y="821"/>
                    </a:cubicBezTo>
                    <a:cubicBezTo>
                      <a:pt x="1733" y="912"/>
                      <a:pt x="1763" y="1004"/>
                      <a:pt x="1763" y="1125"/>
                    </a:cubicBezTo>
                    <a:cubicBezTo>
                      <a:pt x="1763" y="1247"/>
                      <a:pt x="1733" y="1368"/>
                      <a:pt x="1641" y="1520"/>
                    </a:cubicBezTo>
                    <a:cubicBezTo>
                      <a:pt x="1550" y="1642"/>
                      <a:pt x="1368" y="1824"/>
                      <a:pt x="1155" y="2037"/>
                    </a:cubicBezTo>
                    <a:lnTo>
                      <a:pt x="91" y="3162"/>
                    </a:lnTo>
                    <a:lnTo>
                      <a:pt x="91" y="3770"/>
                    </a:lnTo>
                    <a:lnTo>
                      <a:pt x="2705" y="3770"/>
                    </a:lnTo>
                    <a:lnTo>
                      <a:pt x="270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58" y="2067"/>
                      <a:pt x="2341" y="1855"/>
                      <a:pt x="2432" y="1672"/>
                    </a:cubicBezTo>
                    <a:cubicBezTo>
                      <a:pt x="2523" y="1490"/>
                      <a:pt x="2584" y="1307"/>
                      <a:pt x="2584" y="1125"/>
                    </a:cubicBezTo>
                    <a:cubicBezTo>
                      <a:pt x="2584" y="760"/>
                      <a:pt x="2462" y="487"/>
                      <a:pt x="2219" y="304"/>
                    </a:cubicBezTo>
                    <a:cubicBezTo>
                      <a:pt x="1976" y="92"/>
                      <a:pt x="1702" y="0"/>
                      <a:pt x="1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61"/>
              <p:cNvSpPr/>
              <p:nvPr/>
            </p:nvSpPr>
            <p:spPr>
              <a:xfrm>
                <a:off x="-2405750" y="3357275"/>
                <a:ext cx="6690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09" extrusionOk="0">
                    <a:moveTo>
                      <a:pt x="1" y="0"/>
                    </a:moveTo>
                    <a:lnTo>
                      <a:pt x="1" y="1186"/>
                    </a:lnTo>
                    <a:lnTo>
                      <a:pt x="791" y="1186"/>
                    </a:lnTo>
                    <a:lnTo>
                      <a:pt x="791" y="730"/>
                    </a:lnTo>
                    <a:lnTo>
                      <a:pt x="1703" y="730"/>
                    </a:lnTo>
                    <a:lnTo>
                      <a:pt x="275" y="3709"/>
                    </a:lnTo>
                    <a:lnTo>
                      <a:pt x="1186" y="3709"/>
                    </a:lnTo>
                    <a:lnTo>
                      <a:pt x="2676" y="639"/>
                    </a:lnTo>
                    <a:lnTo>
                      <a:pt x="26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61"/>
              <p:cNvSpPr/>
              <p:nvPr/>
            </p:nvSpPr>
            <p:spPr>
              <a:xfrm>
                <a:off x="-2139025" y="3355750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1369" y="0"/>
                    </a:moveTo>
                    <a:cubicBezTo>
                      <a:pt x="1065" y="0"/>
                      <a:pt x="791" y="61"/>
                      <a:pt x="578" y="183"/>
                    </a:cubicBezTo>
                    <a:cubicBezTo>
                      <a:pt x="366" y="335"/>
                      <a:pt x="183" y="517"/>
                      <a:pt x="1" y="791"/>
                    </a:cubicBezTo>
                    <a:lnTo>
                      <a:pt x="670" y="1186"/>
                    </a:lnTo>
                    <a:cubicBezTo>
                      <a:pt x="882" y="852"/>
                      <a:pt x="1095" y="700"/>
                      <a:pt x="1338" y="700"/>
                    </a:cubicBezTo>
                    <a:cubicBezTo>
                      <a:pt x="1460" y="700"/>
                      <a:pt x="1551" y="730"/>
                      <a:pt x="1642" y="821"/>
                    </a:cubicBezTo>
                    <a:cubicBezTo>
                      <a:pt x="1733" y="912"/>
                      <a:pt x="1764" y="1004"/>
                      <a:pt x="1764" y="1125"/>
                    </a:cubicBezTo>
                    <a:cubicBezTo>
                      <a:pt x="1764" y="1247"/>
                      <a:pt x="1733" y="1368"/>
                      <a:pt x="1642" y="1520"/>
                    </a:cubicBezTo>
                    <a:cubicBezTo>
                      <a:pt x="1551" y="1642"/>
                      <a:pt x="1369" y="1824"/>
                      <a:pt x="1156" y="2037"/>
                    </a:cubicBezTo>
                    <a:lnTo>
                      <a:pt x="62" y="3162"/>
                    </a:lnTo>
                    <a:lnTo>
                      <a:pt x="62" y="3770"/>
                    </a:lnTo>
                    <a:lnTo>
                      <a:pt x="2676" y="377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41" y="1855"/>
                      <a:pt x="2433" y="1672"/>
                    </a:cubicBezTo>
                    <a:cubicBezTo>
                      <a:pt x="2524" y="1490"/>
                      <a:pt x="2585" y="1307"/>
                      <a:pt x="2585" y="1125"/>
                    </a:cubicBezTo>
                    <a:cubicBezTo>
                      <a:pt x="2585" y="760"/>
                      <a:pt x="2463" y="487"/>
                      <a:pt x="2220" y="304"/>
                    </a:cubicBezTo>
                    <a:cubicBezTo>
                      <a:pt x="1977" y="92"/>
                      <a:pt x="170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61"/>
              <p:cNvSpPr/>
              <p:nvPr/>
            </p:nvSpPr>
            <p:spPr>
              <a:xfrm>
                <a:off x="-2057700" y="3355750"/>
                <a:ext cx="70700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3831" extrusionOk="0">
                    <a:moveTo>
                      <a:pt x="1429" y="639"/>
                    </a:moveTo>
                    <a:cubicBezTo>
                      <a:pt x="1550" y="639"/>
                      <a:pt x="1672" y="669"/>
                      <a:pt x="1794" y="760"/>
                    </a:cubicBezTo>
                    <a:cubicBezTo>
                      <a:pt x="1885" y="852"/>
                      <a:pt x="1915" y="943"/>
                      <a:pt x="1915" y="1064"/>
                    </a:cubicBezTo>
                    <a:cubicBezTo>
                      <a:pt x="1915" y="1186"/>
                      <a:pt x="1885" y="1307"/>
                      <a:pt x="1763" y="1399"/>
                    </a:cubicBezTo>
                    <a:cubicBezTo>
                      <a:pt x="1672" y="1459"/>
                      <a:pt x="1550" y="1520"/>
                      <a:pt x="1429" y="1520"/>
                    </a:cubicBezTo>
                    <a:cubicBezTo>
                      <a:pt x="1277" y="1520"/>
                      <a:pt x="1186" y="1459"/>
                      <a:pt x="1064" y="1399"/>
                    </a:cubicBezTo>
                    <a:cubicBezTo>
                      <a:pt x="973" y="1307"/>
                      <a:pt x="912" y="1186"/>
                      <a:pt x="912" y="1064"/>
                    </a:cubicBezTo>
                    <a:cubicBezTo>
                      <a:pt x="912" y="943"/>
                      <a:pt x="973" y="852"/>
                      <a:pt x="1064" y="760"/>
                    </a:cubicBezTo>
                    <a:cubicBezTo>
                      <a:pt x="1155" y="669"/>
                      <a:pt x="1277" y="639"/>
                      <a:pt x="1429" y="639"/>
                    </a:cubicBezTo>
                    <a:close/>
                    <a:moveTo>
                      <a:pt x="1429" y="2159"/>
                    </a:moveTo>
                    <a:cubicBezTo>
                      <a:pt x="1581" y="2159"/>
                      <a:pt x="1702" y="2189"/>
                      <a:pt x="1824" y="2280"/>
                    </a:cubicBezTo>
                    <a:cubicBezTo>
                      <a:pt x="1946" y="2371"/>
                      <a:pt x="2006" y="2493"/>
                      <a:pt x="2006" y="2645"/>
                    </a:cubicBezTo>
                    <a:cubicBezTo>
                      <a:pt x="2006" y="2797"/>
                      <a:pt x="1946" y="2918"/>
                      <a:pt x="1824" y="3010"/>
                    </a:cubicBezTo>
                    <a:cubicBezTo>
                      <a:pt x="1702" y="3101"/>
                      <a:pt x="1550" y="3131"/>
                      <a:pt x="1429" y="3131"/>
                    </a:cubicBezTo>
                    <a:cubicBezTo>
                      <a:pt x="1277" y="3131"/>
                      <a:pt x="1125" y="3101"/>
                      <a:pt x="1034" y="3010"/>
                    </a:cubicBezTo>
                    <a:cubicBezTo>
                      <a:pt x="882" y="2918"/>
                      <a:pt x="821" y="2797"/>
                      <a:pt x="851" y="2645"/>
                    </a:cubicBezTo>
                    <a:cubicBezTo>
                      <a:pt x="851" y="2493"/>
                      <a:pt x="882" y="2371"/>
                      <a:pt x="1003" y="2280"/>
                    </a:cubicBezTo>
                    <a:cubicBezTo>
                      <a:pt x="1125" y="2189"/>
                      <a:pt x="1277" y="2159"/>
                      <a:pt x="1429" y="2159"/>
                    </a:cubicBezTo>
                    <a:close/>
                    <a:moveTo>
                      <a:pt x="1429" y="0"/>
                    </a:moveTo>
                    <a:cubicBezTo>
                      <a:pt x="1064" y="0"/>
                      <a:pt x="760" y="92"/>
                      <a:pt x="517" y="274"/>
                    </a:cubicBezTo>
                    <a:cubicBezTo>
                      <a:pt x="243" y="487"/>
                      <a:pt x="122" y="700"/>
                      <a:pt x="122" y="1004"/>
                    </a:cubicBezTo>
                    <a:cubicBezTo>
                      <a:pt x="122" y="1277"/>
                      <a:pt x="243" y="1520"/>
                      <a:pt x="456" y="1733"/>
                    </a:cubicBezTo>
                    <a:cubicBezTo>
                      <a:pt x="152" y="1976"/>
                      <a:pt x="0" y="2280"/>
                      <a:pt x="0" y="2675"/>
                    </a:cubicBezTo>
                    <a:cubicBezTo>
                      <a:pt x="0" y="2979"/>
                      <a:pt x="152" y="3253"/>
                      <a:pt x="395" y="3496"/>
                    </a:cubicBezTo>
                    <a:cubicBezTo>
                      <a:pt x="669" y="3709"/>
                      <a:pt x="1003" y="3830"/>
                      <a:pt x="1429" y="3830"/>
                    </a:cubicBezTo>
                    <a:cubicBezTo>
                      <a:pt x="1824" y="3830"/>
                      <a:pt x="2189" y="3709"/>
                      <a:pt x="2432" y="3496"/>
                    </a:cubicBezTo>
                    <a:cubicBezTo>
                      <a:pt x="2705" y="3253"/>
                      <a:pt x="2827" y="2979"/>
                      <a:pt x="2827" y="2675"/>
                    </a:cubicBezTo>
                    <a:cubicBezTo>
                      <a:pt x="2827" y="2280"/>
                      <a:pt x="2675" y="1976"/>
                      <a:pt x="2371" y="1733"/>
                    </a:cubicBezTo>
                    <a:cubicBezTo>
                      <a:pt x="2584" y="1520"/>
                      <a:pt x="2705" y="1277"/>
                      <a:pt x="2705" y="1004"/>
                    </a:cubicBezTo>
                    <a:cubicBezTo>
                      <a:pt x="2705" y="700"/>
                      <a:pt x="2584" y="487"/>
                      <a:pt x="2341" y="274"/>
                    </a:cubicBezTo>
                    <a:cubicBezTo>
                      <a:pt x="2098" y="92"/>
                      <a:pt x="1794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61"/>
              <p:cNvSpPr/>
              <p:nvPr/>
            </p:nvSpPr>
            <p:spPr>
              <a:xfrm>
                <a:off x="-1792500" y="3355750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1338" y="0"/>
                    </a:moveTo>
                    <a:cubicBezTo>
                      <a:pt x="1034" y="0"/>
                      <a:pt x="760" y="61"/>
                      <a:pt x="547" y="183"/>
                    </a:cubicBezTo>
                    <a:cubicBezTo>
                      <a:pt x="365" y="335"/>
                      <a:pt x="152" y="517"/>
                      <a:pt x="0" y="791"/>
                    </a:cubicBezTo>
                    <a:lnTo>
                      <a:pt x="639" y="1186"/>
                    </a:lnTo>
                    <a:cubicBezTo>
                      <a:pt x="851" y="852"/>
                      <a:pt x="1095" y="700"/>
                      <a:pt x="1307" y="700"/>
                    </a:cubicBezTo>
                    <a:cubicBezTo>
                      <a:pt x="1429" y="700"/>
                      <a:pt x="1550" y="730"/>
                      <a:pt x="1611" y="821"/>
                    </a:cubicBezTo>
                    <a:cubicBezTo>
                      <a:pt x="1702" y="912"/>
                      <a:pt x="1733" y="1004"/>
                      <a:pt x="1733" y="1125"/>
                    </a:cubicBezTo>
                    <a:cubicBezTo>
                      <a:pt x="1733" y="1247"/>
                      <a:pt x="1702" y="1368"/>
                      <a:pt x="1611" y="1520"/>
                    </a:cubicBezTo>
                    <a:cubicBezTo>
                      <a:pt x="1520" y="1642"/>
                      <a:pt x="1368" y="1824"/>
                      <a:pt x="1125" y="2037"/>
                    </a:cubicBezTo>
                    <a:lnTo>
                      <a:pt x="61" y="3162"/>
                    </a:lnTo>
                    <a:lnTo>
                      <a:pt x="61" y="3770"/>
                    </a:lnTo>
                    <a:lnTo>
                      <a:pt x="2675" y="377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28" y="2067"/>
                      <a:pt x="2310" y="1855"/>
                      <a:pt x="2402" y="1672"/>
                    </a:cubicBezTo>
                    <a:cubicBezTo>
                      <a:pt x="2523" y="1490"/>
                      <a:pt x="2554" y="1307"/>
                      <a:pt x="2554" y="1125"/>
                    </a:cubicBezTo>
                    <a:cubicBezTo>
                      <a:pt x="2554" y="760"/>
                      <a:pt x="2432" y="487"/>
                      <a:pt x="2189" y="304"/>
                    </a:cubicBezTo>
                    <a:cubicBezTo>
                      <a:pt x="1946" y="92"/>
                      <a:pt x="1672" y="0"/>
                      <a:pt x="1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61"/>
              <p:cNvSpPr/>
              <p:nvPr/>
            </p:nvSpPr>
            <p:spPr>
              <a:xfrm>
                <a:off x="-1711950" y="3355750"/>
                <a:ext cx="69175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1" extrusionOk="0">
                    <a:moveTo>
                      <a:pt x="1307" y="669"/>
                    </a:moveTo>
                    <a:cubicBezTo>
                      <a:pt x="1459" y="669"/>
                      <a:pt x="1611" y="730"/>
                      <a:pt x="1702" y="852"/>
                    </a:cubicBezTo>
                    <a:cubicBezTo>
                      <a:pt x="1824" y="973"/>
                      <a:pt x="1885" y="1095"/>
                      <a:pt x="1885" y="1247"/>
                    </a:cubicBezTo>
                    <a:cubicBezTo>
                      <a:pt x="1885" y="1399"/>
                      <a:pt x="1824" y="1520"/>
                      <a:pt x="1702" y="1642"/>
                    </a:cubicBezTo>
                    <a:cubicBezTo>
                      <a:pt x="1581" y="1733"/>
                      <a:pt x="1459" y="1763"/>
                      <a:pt x="1307" y="1763"/>
                    </a:cubicBezTo>
                    <a:cubicBezTo>
                      <a:pt x="1125" y="1763"/>
                      <a:pt x="1003" y="1733"/>
                      <a:pt x="912" y="1611"/>
                    </a:cubicBezTo>
                    <a:cubicBezTo>
                      <a:pt x="821" y="1490"/>
                      <a:pt x="760" y="1368"/>
                      <a:pt x="760" y="1216"/>
                    </a:cubicBezTo>
                    <a:cubicBezTo>
                      <a:pt x="760" y="1064"/>
                      <a:pt x="821" y="943"/>
                      <a:pt x="912" y="821"/>
                    </a:cubicBezTo>
                    <a:cubicBezTo>
                      <a:pt x="1034" y="730"/>
                      <a:pt x="1155" y="669"/>
                      <a:pt x="1307" y="669"/>
                    </a:cubicBezTo>
                    <a:close/>
                    <a:moveTo>
                      <a:pt x="1307" y="0"/>
                    </a:moveTo>
                    <a:cubicBezTo>
                      <a:pt x="943" y="0"/>
                      <a:pt x="639" y="92"/>
                      <a:pt x="365" y="335"/>
                    </a:cubicBezTo>
                    <a:cubicBezTo>
                      <a:pt x="122" y="548"/>
                      <a:pt x="0" y="852"/>
                      <a:pt x="0" y="1247"/>
                    </a:cubicBezTo>
                    <a:cubicBezTo>
                      <a:pt x="0" y="1611"/>
                      <a:pt x="122" y="1915"/>
                      <a:pt x="335" y="2128"/>
                    </a:cubicBezTo>
                    <a:cubicBezTo>
                      <a:pt x="578" y="2371"/>
                      <a:pt x="882" y="2493"/>
                      <a:pt x="1216" y="2493"/>
                    </a:cubicBezTo>
                    <a:cubicBezTo>
                      <a:pt x="1490" y="2493"/>
                      <a:pt x="1733" y="2402"/>
                      <a:pt x="1946" y="2250"/>
                    </a:cubicBezTo>
                    <a:lnTo>
                      <a:pt x="1946" y="2250"/>
                    </a:lnTo>
                    <a:cubicBezTo>
                      <a:pt x="1915" y="2523"/>
                      <a:pt x="1854" y="2736"/>
                      <a:pt x="1702" y="2888"/>
                    </a:cubicBezTo>
                    <a:cubicBezTo>
                      <a:pt x="1581" y="3040"/>
                      <a:pt x="1429" y="3101"/>
                      <a:pt x="1186" y="3101"/>
                    </a:cubicBezTo>
                    <a:cubicBezTo>
                      <a:pt x="1095" y="3101"/>
                      <a:pt x="973" y="3070"/>
                      <a:pt x="851" y="3040"/>
                    </a:cubicBezTo>
                    <a:cubicBezTo>
                      <a:pt x="730" y="2979"/>
                      <a:pt x="669" y="2918"/>
                      <a:pt x="608" y="2888"/>
                    </a:cubicBezTo>
                    <a:cubicBezTo>
                      <a:pt x="578" y="2858"/>
                      <a:pt x="547" y="2827"/>
                      <a:pt x="517" y="2827"/>
                    </a:cubicBezTo>
                    <a:lnTo>
                      <a:pt x="91" y="3405"/>
                    </a:lnTo>
                    <a:cubicBezTo>
                      <a:pt x="213" y="3466"/>
                      <a:pt x="304" y="3526"/>
                      <a:pt x="395" y="3587"/>
                    </a:cubicBezTo>
                    <a:cubicBezTo>
                      <a:pt x="456" y="3648"/>
                      <a:pt x="578" y="3678"/>
                      <a:pt x="730" y="3739"/>
                    </a:cubicBezTo>
                    <a:cubicBezTo>
                      <a:pt x="912" y="3800"/>
                      <a:pt x="1064" y="3830"/>
                      <a:pt x="1246" y="3830"/>
                    </a:cubicBezTo>
                    <a:cubicBezTo>
                      <a:pt x="1642" y="3830"/>
                      <a:pt x="2006" y="3678"/>
                      <a:pt x="2310" y="3374"/>
                    </a:cubicBezTo>
                    <a:cubicBezTo>
                      <a:pt x="2432" y="3222"/>
                      <a:pt x="2553" y="3010"/>
                      <a:pt x="2645" y="2766"/>
                    </a:cubicBezTo>
                    <a:cubicBezTo>
                      <a:pt x="2705" y="2523"/>
                      <a:pt x="2766" y="2219"/>
                      <a:pt x="2766" y="1885"/>
                    </a:cubicBezTo>
                    <a:cubicBezTo>
                      <a:pt x="2766" y="1338"/>
                      <a:pt x="2645" y="912"/>
                      <a:pt x="2462" y="548"/>
                    </a:cubicBezTo>
                    <a:cubicBezTo>
                      <a:pt x="2341" y="365"/>
                      <a:pt x="2189" y="244"/>
                      <a:pt x="2006" y="152"/>
                    </a:cubicBezTo>
                    <a:cubicBezTo>
                      <a:pt x="1794" y="31"/>
                      <a:pt x="1581" y="0"/>
                      <a:pt x="13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61"/>
              <p:cNvSpPr/>
              <p:nvPr/>
            </p:nvSpPr>
            <p:spPr>
              <a:xfrm>
                <a:off x="-1447525" y="3357275"/>
                <a:ext cx="6615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3770" extrusionOk="0">
                    <a:moveTo>
                      <a:pt x="214" y="0"/>
                    </a:moveTo>
                    <a:lnTo>
                      <a:pt x="214" y="699"/>
                    </a:lnTo>
                    <a:lnTo>
                      <a:pt x="1369" y="699"/>
                    </a:lnTo>
                    <a:lnTo>
                      <a:pt x="670" y="1550"/>
                    </a:lnTo>
                    <a:lnTo>
                      <a:pt x="670" y="2158"/>
                    </a:lnTo>
                    <a:cubicBezTo>
                      <a:pt x="882" y="2098"/>
                      <a:pt x="1034" y="2067"/>
                      <a:pt x="1156" y="2067"/>
                    </a:cubicBezTo>
                    <a:cubicBezTo>
                      <a:pt x="1369" y="2067"/>
                      <a:pt x="1551" y="2098"/>
                      <a:pt x="1673" y="2189"/>
                    </a:cubicBezTo>
                    <a:cubicBezTo>
                      <a:pt x="1794" y="2280"/>
                      <a:pt x="1855" y="2401"/>
                      <a:pt x="1855" y="2553"/>
                    </a:cubicBezTo>
                    <a:cubicBezTo>
                      <a:pt x="1855" y="2705"/>
                      <a:pt x="1794" y="2827"/>
                      <a:pt x="1703" y="2918"/>
                    </a:cubicBezTo>
                    <a:cubicBezTo>
                      <a:pt x="1582" y="3009"/>
                      <a:pt x="1430" y="3040"/>
                      <a:pt x="1278" y="3040"/>
                    </a:cubicBezTo>
                    <a:cubicBezTo>
                      <a:pt x="1004" y="3040"/>
                      <a:pt x="700" y="2918"/>
                      <a:pt x="335" y="2675"/>
                    </a:cubicBezTo>
                    <a:lnTo>
                      <a:pt x="1" y="3313"/>
                    </a:lnTo>
                    <a:cubicBezTo>
                      <a:pt x="426" y="3617"/>
                      <a:pt x="852" y="3769"/>
                      <a:pt x="1247" y="3769"/>
                    </a:cubicBezTo>
                    <a:cubicBezTo>
                      <a:pt x="1642" y="3769"/>
                      <a:pt x="2007" y="3648"/>
                      <a:pt x="2250" y="3435"/>
                    </a:cubicBezTo>
                    <a:cubicBezTo>
                      <a:pt x="2524" y="3192"/>
                      <a:pt x="2645" y="2888"/>
                      <a:pt x="2645" y="2523"/>
                    </a:cubicBezTo>
                    <a:cubicBezTo>
                      <a:pt x="2645" y="2250"/>
                      <a:pt x="2585" y="2006"/>
                      <a:pt x="2402" y="1824"/>
                    </a:cubicBezTo>
                    <a:cubicBezTo>
                      <a:pt x="2250" y="1611"/>
                      <a:pt x="2007" y="1490"/>
                      <a:pt x="1734" y="1459"/>
                    </a:cubicBezTo>
                    <a:lnTo>
                      <a:pt x="2493" y="578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61"/>
              <p:cNvSpPr/>
              <p:nvPr/>
            </p:nvSpPr>
            <p:spPr>
              <a:xfrm>
                <a:off x="-1366200" y="3355750"/>
                <a:ext cx="76775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831" extrusionOk="0">
                    <a:moveTo>
                      <a:pt x="1520" y="669"/>
                    </a:moveTo>
                    <a:cubicBezTo>
                      <a:pt x="1763" y="669"/>
                      <a:pt x="1946" y="791"/>
                      <a:pt x="2067" y="1004"/>
                    </a:cubicBezTo>
                    <a:cubicBezTo>
                      <a:pt x="2189" y="1247"/>
                      <a:pt x="2250" y="1520"/>
                      <a:pt x="2250" y="1915"/>
                    </a:cubicBezTo>
                    <a:cubicBezTo>
                      <a:pt x="2250" y="2280"/>
                      <a:pt x="2189" y="2584"/>
                      <a:pt x="2067" y="2797"/>
                    </a:cubicBezTo>
                    <a:cubicBezTo>
                      <a:pt x="1946" y="3040"/>
                      <a:pt x="1763" y="3131"/>
                      <a:pt x="1520" y="3131"/>
                    </a:cubicBezTo>
                    <a:cubicBezTo>
                      <a:pt x="1277" y="3131"/>
                      <a:pt x="1095" y="3040"/>
                      <a:pt x="973" y="2797"/>
                    </a:cubicBezTo>
                    <a:cubicBezTo>
                      <a:pt x="851" y="2584"/>
                      <a:pt x="821" y="2280"/>
                      <a:pt x="821" y="1915"/>
                    </a:cubicBezTo>
                    <a:cubicBezTo>
                      <a:pt x="821" y="1520"/>
                      <a:pt x="851" y="1247"/>
                      <a:pt x="973" y="1004"/>
                    </a:cubicBezTo>
                    <a:cubicBezTo>
                      <a:pt x="1095" y="791"/>
                      <a:pt x="1277" y="669"/>
                      <a:pt x="1520" y="669"/>
                    </a:cubicBezTo>
                    <a:close/>
                    <a:moveTo>
                      <a:pt x="1520" y="0"/>
                    </a:moveTo>
                    <a:cubicBezTo>
                      <a:pt x="1003" y="0"/>
                      <a:pt x="639" y="152"/>
                      <a:pt x="365" y="517"/>
                    </a:cubicBezTo>
                    <a:cubicBezTo>
                      <a:pt x="122" y="852"/>
                      <a:pt x="0" y="1307"/>
                      <a:pt x="0" y="1915"/>
                    </a:cubicBezTo>
                    <a:cubicBezTo>
                      <a:pt x="0" y="2493"/>
                      <a:pt x="122" y="2949"/>
                      <a:pt x="365" y="3283"/>
                    </a:cubicBezTo>
                    <a:cubicBezTo>
                      <a:pt x="639" y="3648"/>
                      <a:pt x="1003" y="3830"/>
                      <a:pt x="1520" y="3830"/>
                    </a:cubicBezTo>
                    <a:cubicBezTo>
                      <a:pt x="2037" y="3830"/>
                      <a:pt x="2432" y="3648"/>
                      <a:pt x="2675" y="3283"/>
                    </a:cubicBezTo>
                    <a:cubicBezTo>
                      <a:pt x="2918" y="2949"/>
                      <a:pt x="3070" y="2493"/>
                      <a:pt x="3070" y="1915"/>
                    </a:cubicBezTo>
                    <a:cubicBezTo>
                      <a:pt x="3070" y="1307"/>
                      <a:pt x="2949" y="852"/>
                      <a:pt x="2675" y="517"/>
                    </a:cubicBezTo>
                    <a:cubicBezTo>
                      <a:pt x="2432" y="152"/>
                      <a:pt x="2037" y="0"/>
                      <a:pt x="15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61"/>
              <p:cNvSpPr/>
              <p:nvPr/>
            </p:nvSpPr>
            <p:spPr>
              <a:xfrm>
                <a:off x="-1106325" y="3357275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213" y="0"/>
                    </a:moveTo>
                    <a:lnTo>
                      <a:pt x="213" y="699"/>
                    </a:lnTo>
                    <a:lnTo>
                      <a:pt x="1368" y="699"/>
                    </a:lnTo>
                    <a:lnTo>
                      <a:pt x="669" y="1550"/>
                    </a:lnTo>
                    <a:lnTo>
                      <a:pt x="669" y="2158"/>
                    </a:lnTo>
                    <a:cubicBezTo>
                      <a:pt x="882" y="2098"/>
                      <a:pt x="1034" y="2067"/>
                      <a:pt x="1156" y="2067"/>
                    </a:cubicBezTo>
                    <a:cubicBezTo>
                      <a:pt x="1368" y="2067"/>
                      <a:pt x="1551" y="2098"/>
                      <a:pt x="1672" y="2189"/>
                    </a:cubicBezTo>
                    <a:cubicBezTo>
                      <a:pt x="1794" y="2280"/>
                      <a:pt x="1855" y="2401"/>
                      <a:pt x="1855" y="2553"/>
                    </a:cubicBezTo>
                    <a:cubicBezTo>
                      <a:pt x="1855" y="2705"/>
                      <a:pt x="1794" y="2827"/>
                      <a:pt x="1703" y="2918"/>
                    </a:cubicBezTo>
                    <a:cubicBezTo>
                      <a:pt x="1581" y="3009"/>
                      <a:pt x="1460" y="3040"/>
                      <a:pt x="1277" y="3040"/>
                    </a:cubicBezTo>
                    <a:cubicBezTo>
                      <a:pt x="1004" y="3040"/>
                      <a:pt x="700" y="2918"/>
                      <a:pt x="335" y="2675"/>
                    </a:cubicBezTo>
                    <a:lnTo>
                      <a:pt x="1" y="3313"/>
                    </a:lnTo>
                    <a:cubicBezTo>
                      <a:pt x="426" y="3617"/>
                      <a:pt x="852" y="3769"/>
                      <a:pt x="1247" y="3769"/>
                    </a:cubicBezTo>
                    <a:cubicBezTo>
                      <a:pt x="1672" y="3769"/>
                      <a:pt x="2007" y="3648"/>
                      <a:pt x="2280" y="3435"/>
                    </a:cubicBezTo>
                    <a:cubicBezTo>
                      <a:pt x="2523" y="3192"/>
                      <a:pt x="2675" y="2888"/>
                      <a:pt x="2675" y="2523"/>
                    </a:cubicBezTo>
                    <a:cubicBezTo>
                      <a:pt x="2675" y="2250"/>
                      <a:pt x="2584" y="2006"/>
                      <a:pt x="2432" y="1824"/>
                    </a:cubicBezTo>
                    <a:cubicBezTo>
                      <a:pt x="2250" y="1611"/>
                      <a:pt x="2037" y="1490"/>
                      <a:pt x="1733" y="1459"/>
                    </a:cubicBezTo>
                    <a:lnTo>
                      <a:pt x="2493" y="578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61"/>
              <p:cNvSpPr/>
              <p:nvPr/>
            </p:nvSpPr>
            <p:spPr>
              <a:xfrm>
                <a:off x="-1028050" y="3357275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699"/>
                    </a:lnTo>
                    <a:lnTo>
                      <a:pt x="699" y="699"/>
                    </a:lnTo>
                    <a:lnTo>
                      <a:pt x="699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7" name="Google Shape;717;p61"/>
            <p:cNvSpPr txBox="1"/>
            <p:nvPr/>
          </p:nvSpPr>
          <p:spPr>
            <a:xfrm>
              <a:off x="5874760" y="2358574"/>
              <a:ext cx="1609295" cy="74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2020</a:t>
              </a:r>
              <a:endParaRPr sz="2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latin typeface="Lato"/>
                  <a:ea typeface="Lato"/>
                  <a:cs typeface="Lato"/>
                  <a:sym typeface="Lato"/>
                </a:rPr>
                <a:t>January</a:t>
              </a:r>
              <a:endParaRPr sz="2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19" name="Google Shape;719;p61"/>
          <p:cNvSpPr/>
          <p:nvPr/>
        </p:nvSpPr>
        <p:spPr>
          <a:xfrm>
            <a:off x="6350200" y="3389403"/>
            <a:ext cx="361500" cy="361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61"/>
          <p:cNvSpPr/>
          <p:nvPr/>
        </p:nvSpPr>
        <p:spPr>
          <a:xfrm>
            <a:off x="7166125" y="3911003"/>
            <a:ext cx="361500" cy="361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работи проекта?</a:t>
            </a:r>
            <a:endParaRPr dirty="0"/>
          </a:p>
        </p:txBody>
      </p:sp>
      <p:grpSp>
        <p:nvGrpSpPr>
          <p:cNvPr id="1098" name="Google Shape;1098;p71"/>
          <p:cNvGrpSpPr/>
          <p:nvPr/>
        </p:nvGrpSpPr>
        <p:grpSpPr>
          <a:xfrm>
            <a:off x="6030301" y="1977988"/>
            <a:ext cx="3118161" cy="3165529"/>
            <a:chOff x="6020776" y="1977988"/>
            <a:chExt cx="3118161" cy="3165529"/>
          </a:xfrm>
        </p:grpSpPr>
        <p:sp>
          <p:nvSpPr>
            <p:cNvPr id="1099" name="Google Shape;1099;p71"/>
            <p:cNvSpPr/>
            <p:nvPr/>
          </p:nvSpPr>
          <p:spPr>
            <a:xfrm>
              <a:off x="6080508" y="2576679"/>
              <a:ext cx="3058428" cy="2566839"/>
            </a:xfrm>
            <a:custGeom>
              <a:avLst/>
              <a:gdLst/>
              <a:ahLst/>
              <a:cxnLst/>
              <a:rect l="l" t="t" r="r" b="b"/>
              <a:pathLst>
                <a:path w="64517" h="54147" extrusionOk="0">
                  <a:moveTo>
                    <a:pt x="3684" y="1"/>
                  </a:moveTo>
                  <a:cubicBezTo>
                    <a:pt x="1648" y="1"/>
                    <a:pt x="0" y="1649"/>
                    <a:pt x="0" y="3684"/>
                  </a:cubicBezTo>
                  <a:lnTo>
                    <a:pt x="0" y="50463"/>
                  </a:lnTo>
                  <a:cubicBezTo>
                    <a:pt x="0" y="52498"/>
                    <a:pt x="1648" y="54146"/>
                    <a:pt x="3684" y="54146"/>
                  </a:cubicBezTo>
                  <a:lnTo>
                    <a:pt x="60834" y="54146"/>
                  </a:lnTo>
                  <a:cubicBezTo>
                    <a:pt x="62869" y="54146"/>
                    <a:pt x="64517" y="52498"/>
                    <a:pt x="64517" y="50463"/>
                  </a:cubicBezTo>
                  <a:lnTo>
                    <a:pt x="64517" y="3684"/>
                  </a:lnTo>
                  <a:cubicBezTo>
                    <a:pt x="64517" y="1649"/>
                    <a:pt x="62869" y="1"/>
                    <a:pt x="60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6080508" y="2576679"/>
              <a:ext cx="3058428" cy="484384"/>
            </a:xfrm>
            <a:custGeom>
              <a:avLst/>
              <a:gdLst/>
              <a:ahLst/>
              <a:cxnLst/>
              <a:rect l="l" t="t" r="r" b="b"/>
              <a:pathLst>
                <a:path w="64517" h="10218" extrusionOk="0">
                  <a:moveTo>
                    <a:pt x="3684" y="1"/>
                  </a:moveTo>
                  <a:cubicBezTo>
                    <a:pt x="1648" y="1"/>
                    <a:pt x="0" y="1649"/>
                    <a:pt x="0" y="3684"/>
                  </a:cubicBezTo>
                  <a:lnTo>
                    <a:pt x="0" y="10217"/>
                  </a:lnTo>
                  <a:lnTo>
                    <a:pt x="64517" y="10217"/>
                  </a:lnTo>
                  <a:lnTo>
                    <a:pt x="64517" y="3684"/>
                  </a:lnTo>
                  <a:cubicBezTo>
                    <a:pt x="64517" y="1649"/>
                    <a:pt x="62869" y="1"/>
                    <a:pt x="60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1"/>
            <p:cNvSpPr/>
            <p:nvPr/>
          </p:nvSpPr>
          <p:spPr>
            <a:xfrm>
              <a:off x="6201822" y="3198884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2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1"/>
            <p:cNvSpPr/>
            <p:nvPr/>
          </p:nvSpPr>
          <p:spPr>
            <a:xfrm>
              <a:off x="6698074" y="3198884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5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1"/>
            <p:cNvSpPr/>
            <p:nvPr/>
          </p:nvSpPr>
          <p:spPr>
            <a:xfrm>
              <a:off x="7195274" y="3198884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1"/>
            <p:cNvSpPr/>
            <p:nvPr/>
          </p:nvSpPr>
          <p:spPr>
            <a:xfrm>
              <a:off x="7691527" y="3198884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1"/>
            <p:cNvSpPr/>
            <p:nvPr/>
          </p:nvSpPr>
          <p:spPr>
            <a:xfrm>
              <a:off x="8187826" y="3198884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6" y="7348"/>
                  </a:moveTo>
                  <a:lnTo>
                    <a:pt x="563" y="7348"/>
                  </a:lnTo>
                  <a:cubicBezTo>
                    <a:pt x="252" y="7348"/>
                    <a:pt x="0" y="7096"/>
                    <a:pt x="0" y="6785"/>
                  </a:cubicBezTo>
                  <a:lnTo>
                    <a:pt x="0" y="562"/>
                  </a:lnTo>
                  <a:cubicBezTo>
                    <a:pt x="0" y="252"/>
                    <a:pt x="252" y="0"/>
                    <a:pt x="563" y="0"/>
                  </a:cubicBezTo>
                  <a:lnTo>
                    <a:pt x="6786" y="0"/>
                  </a:lnTo>
                  <a:cubicBezTo>
                    <a:pt x="7096" y="0"/>
                    <a:pt x="7348" y="252"/>
                    <a:pt x="7348" y="562"/>
                  </a:cubicBezTo>
                  <a:lnTo>
                    <a:pt x="7348" y="6785"/>
                  </a:lnTo>
                  <a:cubicBezTo>
                    <a:pt x="7348" y="7096"/>
                    <a:pt x="7096" y="7348"/>
                    <a:pt x="6786" y="7348"/>
                  </a:cubicBezTo>
                  <a:close/>
                </a:path>
              </a:pathLst>
            </a:custGeom>
            <a:noFill/>
            <a:ln w="7750" cap="flat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1"/>
            <p:cNvSpPr/>
            <p:nvPr/>
          </p:nvSpPr>
          <p:spPr>
            <a:xfrm>
              <a:off x="8684079" y="3198884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6" y="7348"/>
                    <a:pt x="7368" y="7096"/>
                    <a:pt x="7368" y="6785"/>
                  </a:cubicBezTo>
                  <a:lnTo>
                    <a:pt x="7368" y="562"/>
                  </a:lnTo>
                  <a:cubicBezTo>
                    <a:pt x="736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1"/>
            <p:cNvSpPr/>
            <p:nvPr/>
          </p:nvSpPr>
          <p:spPr>
            <a:xfrm>
              <a:off x="6201822" y="3665739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2" y="0"/>
                  </a:moveTo>
                  <a:cubicBezTo>
                    <a:pt x="252" y="0"/>
                    <a:pt x="0" y="252"/>
                    <a:pt x="0" y="563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3"/>
                  </a:lnTo>
                  <a:cubicBezTo>
                    <a:pt x="7348" y="252"/>
                    <a:pt x="7096" y="0"/>
                    <a:pt x="678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1"/>
            <p:cNvSpPr/>
            <p:nvPr/>
          </p:nvSpPr>
          <p:spPr>
            <a:xfrm>
              <a:off x="6698074" y="3665739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3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5" y="7348"/>
                    <a:pt x="7348" y="7096"/>
                    <a:pt x="7348" y="6785"/>
                  </a:cubicBezTo>
                  <a:lnTo>
                    <a:pt x="7348" y="563"/>
                  </a:lnTo>
                  <a:cubicBezTo>
                    <a:pt x="734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7195274" y="3665739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6" y="7348"/>
                  </a:moveTo>
                  <a:lnTo>
                    <a:pt x="563" y="7348"/>
                  </a:lnTo>
                  <a:cubicBezTo>
                    <a:pt x="253" y="7348"/>
                    <a:pt x="1" y="7096"/>
                    <a:pt x="1" y="6785"/>
                  </a:cubicBezTo>
                  <a:lnTo>
                    <a:pt x="1" y="563"/>
                  </a:lnTo>
                  <a:cubicBezTo>
                    <a:pt x="1" y="252"/>
                    <a:pt x="253" y="0"/>
                    <a:pt x="563" y="0"/>
                  </a:cubicBezTo>
                  <a:lnTo>
                    <a:pt x="6786" y="0"/>
                  </a:lnTo>
                  <a:cubicBezTo>
                    <a:pt x="7096" y="0"/>
                    <a:pt x="7348" y="252"/>
                    <a:pt x="7348" y="563"/>
                  </a:cubicBezTo>
                  <a:lnTo>
                    <a:pt x="7348" y="6785"/>
                  </a:lnTo>
                  <a:cubicBezTo>
                    <a:pt x="7348" y="7096"/>
                    <a:pt x="7096" y="7348"/>
                    <a:pt x="6786" y="7348"/>
                  </a:cubicBezTo>
                  <a:close/>
                </a:path>
              </a:pathLst>
            </a:custGeom>
            <a:noFill/>
            <a:ln w="7750" cap="flat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7691527" y="3665739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3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3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8187826" y="3665739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2" y="0"/>
                    <a:pt x="0" y="252"/>
                    <a:pt x="0" y="563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3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1"/>
            <p:cNvSpPr/>
            <p:nvPr/>
          </p:nvSpPr>
          <p:spPr>
            <a:xfrm>
              <a:off x="8684079" y="3665739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3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6" y="7348"/>
                    <a:pt x="7368" y="7096"/>
                    <a:pt x="7368" y="6785"/>
                  </a:cubicBezTo>
                  <a:lnTo>
                    <a:pt x="7368" y="563"/>
                  </a:lnTo>
                  <a:cubicBezTo>
                    <a:pt x="736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6201822" y="4133494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2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5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6698074" y="4133494"/>
              <a:ext cx="348379" cy="348379"/>
            </a:xfrm>
            <a:custGeom>
              <a:avLst/>
              <a:gdLst/>
              <a:ahLst/>
              <a:cxnLst/>
              <a:rect l="l" t="t" r="r" b="b"/>
              <a:pathLst>
                <a:path w="7349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5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805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1"/>
            <p:cNvSpPr/>
            <p:nvPr/>
          </p:nvSpPr>
          <p:spPr>
            <a:xfrm>
              <a:off x="7195274" y="4133494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1"/>
            <p:cNvSpPr/>
            <p:nvPr/>
          </p:nvSpPr>
          <p:spPr>
            <a:xfrm>
              <a:off x="7691527" y="4133494"/>
              <a:ext cx="348379" cy="348379"/>
            </a:xfrm>
            <a:custGeom>
              <a:avLst/>
              <a:gdLst/>
              <a:ahLst/>
              <a:cxnLst/>
              <a:rect l="l" t="t" r="r" b="b"/>
              <a:pathLst>
                <a:path w="7349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1"/>
            <p:cNvSpPr/>
            <p:nvPr/>
          </p:nvSpPr>
          <p:spPr>
            <a:xfrm>
              <a:off x="8187826" y="4133494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3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1"/>
            <p:cNvSpPr/>
            <p:nvPr/>
          </p:nvSpPr>
          <p:spPr>
            <a:xfrm>
              <a:off x="8684079" y="4133494"/>
              <a:ext cx="349280" cy="348379"/>
            </a:xfrm>
            <a:custGeom>
              <a:avLst/>
              <a:gdLst/>
              <a:ahLst/>
              <a:cxnLst/>
              <a:rect l="l" t="t" r="r" b="b"/>
              <a:pathLst>
                <a:path w="7368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6" y="7348"/>
                    <a:pt x="7368" y="7096"/>
                    <a:pt x="7368" y="6786"/>
                  </a:cubicBezTo>
                  <a:lnTo>
                    <a:pt x="7368" y="563"/>
                  </a:lnTo>
                  <a:cubicBezTo>
                    <a:pt x="7368" y="253"/>
                    <a:pt x="7096" y="1"/>
                    <a:pt x="6805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1"/>
            <p:cNvSpPr/>
            <p:nvPr/>
          </p:nvSpPr>
          <p:spPr>
            <a:xfrm>
              <a:off x="6201822" y="460129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5" y="7348"/>
                  </a:moveTo>
                  <a:lnTo>
                    <a:pt x="562" y="7348"/>
                  </a:lnTo>
                  <a:cubicBezTo>
                    <a:pt x="252" y="7348"/>
                    <a:pt x="0" y="7096"/>
                    <a:pt x="0" y="6785"/>
                  </a:cubicBezTo>
                  <a:lnTo>
                    <a:pt x="0" y="562"/>
                  </a:lnTo>
                  <a:cubicBezTo>
                    <a:pt x="0" y="252"/>
                    <a:pt x="252" y="0"/>
                    <a:pt x="562" y="0"/>
                  </a:cubicBezTo>
                  <a:lnTo>
                    <a:pt x="6785" y="0"/>
                  </a:lnTo>
                  <a:cubicBezTo>
                    <a:pt x="7096" y="0"/>
                    <a:pt x="7348" y="252"/>
                    <a:pt x="7348" y="562"/>
                  </a:cubicBezTo>
                  <a:lnTo>
                    <a:pt x="7348" y="6785"/>
                  </a:lnTo>
                  <a:cubicBezTo>
                    <a:pt x="7348" y="7096"/>
                    <a:pt x="7096" y="7348"/>
                    <a:pt x="6785" y="7348"/>
                  </a:cubicBezTo>
                  <a:close/>
                </a:path>
              </a:pathLst>
            </a:custGeom>
            <a:noFill/>
            <a:ln w="7750" cap="flat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1"/>
            <p:cNvSpPr/>
            <p:nvPr/>
          </p:nvSpPr>
          <p:spPr>
            <a:xfrm>
              <a:off x="6698074" y="4601297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5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1"/>
            <p:cNvSpPr/>
            <p:nvPr/>
          </p:nvSpPr>
          <p:spPr>
            <a:xfrm>
              <a:off x="7195274" y="460129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1"/>
            <p:cNvSpPr/>
            <p:nvPr/>
          </p:nvSpPr>
          <p:spPr>
            <a:xfrm>
              <a:off x="7691527" y="4601297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1"/>
            <p:cNvSpPr/>
            <p:nvPr/>
          </p:nvSpPr>
          <p:spPr>
            <a:xfrm>
              <a:off x="8187826" y="460129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8684079" y="4601297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6" y="7348"/>
                    <a:pt x="7368" y="7096"/>
                    <a:pt x="7368" y="6785"/>
                  </a:cubicBezTo>
                  <a:lnTo>
                    <a:pt x="7368" y="562"/>
                  </a:lnTo>
                  <a:cubicBezTo>
                    <a:pt x="736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6200873" y="2783464"/>
              <a:ext cx="126903" cy="126903"/>
            </a:xfrm>
            <a:custGeom>
              <a:avLst/>
              <a:gdLst/>
              <a:ahLst/>
              <a:cxnLst/>
              <a:rect l="l" t="t" r="r" b="b"/>
              <a:pathLst>
                <a:path w="2677" h="2677" extrusionOk="0">
                  <a:moveTo>
                    <a:pt x="1339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9" y="2676"/>
                  </a:cubicBezTo>
                  <a:cubicBezTo>
                    <a:pt x="2095" y="2676"/>
                    <a:pt x="2676" y="2075"/>
                    <a:pt x="2676" y="1338"/>
                  </a:cubicBezTo>
                  <a:cubicBezTo>
                    <a:pt x="2676" y="602"/>
                    <a:pt x="2095" y="1"/>
                    <a:pt x="1339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6741261" y="2783464"/>
              <a:ext cx="126903" cy="126903"/>
            </a:xfrm>
            <a:custGeom>
              <a:avLst/>
              <a:gdLst/>
              <a:ahLst/>
              <a:cxnLst/>
              <a:rect l="l" t="t" r="r" b="b"/>
              <a:pathLst>
                <a:path w="2677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7280748" y="2783464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1" y="1"/>
                    <a:pt x="0" y="602"/>
                    <a:pt x="0" y="1338"/>
                  </a:cubicBezTo>
                  <a:cubicBezTo>
                    <a:pt x="0" y="2075"/>
                    <a:pt x="601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7820236" y="2783464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1" y="1"/>
                    <a:pt x="0" y="602"/>
                    <a:pt x="0" y="1338"/>
                  </a:cubicBezTo>
                  <a:cubicBezTo>
                    <a:pt x="0" y="2075"/>
                    <a:pt x="601" y="2676"/>
                    <a:pt x="1338" y="2676"/>
                  </a:cubicBezTo>
                  <a:cubicBezTo>
                    <a:pt x="2074" y="2676"/>
                    <a:pt x="2675" y="2075"/>
                    <a:pt x="2675" y="1338"/>
                  </a:cubicBezTo>
                  <a:cubicBezTo>
                    <a:pt x="2675" y="602"/>
                    <a:pt x="2074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8359675" y="2783464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8992440" y="3559096"/>
              <a:ext cx="72346" cy="72366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582" y="1"/>
                    <a:pt x="1" y="602"/>
                    <a:pt x="1" y="1338"/>
                  </a:cubicBezTo>
                  <a:cubicBezTo>
                    <a:pt x="1" y="2075"/>
                    <a:pt x="58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6264303" y="2549136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1" y="6281"/>
                  </a:moveTo>
                  <a:lnTo>
                    <a:pt x="1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6804691" y="2549136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7344178" y="2549136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8423105" y="2549136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9028611" y="3425470"/>
              <a:ext cx="27" cy="16981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7368972" y="4480886"/>
              <a:ext cx="47" cy="4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1"/>
            <p:cNvSpPr/>
            <p:nvPr/>
          </p:nvSpPr>
          <p:spPr>
            <a:xfrm>
              <a:off x="7232014" y="4171182"/>
              <a:ext cx="273953" cy="273906"/>
            </a:xfrm>
            <a:custGeom>
              <a:avLst/>
              <a:gdLst/>
              <a:ahLst/>
              <a:cxnLst/>
              <a:rect l="l" t="t" r="r" b="b"/>
              <a:pathLst>
                <a:path w="5779" h="5778" extrusionOk="0">
                  <a:moveTo>
                    <a:pt x="1765" y="233"/>
                  </a:moveTo>
                  <a:lnTo>
                    <a:pt x="1765" y="233"/>
                  </a:lnTo>
                  <a:cubicBezTo>
                    <a:pt x="1494" y="350"/>
                    <a:pt x="1242" y="505"/>
                    <a:pt x="1009" y="699"/>
                  </a:cubicBezTo>
                  <a:cubicBezTo>
                    <a:pt x="1184" y="757"/>
                    <a:pt x="1339" y="795"/>
                    <a:pt x="1513" y="834"/>
                  </a:cubicBezTo>
                  <a:cubicBezTo>
                    <a:pt x="1591" y="621"/>
                    <a:pt x="1668" y="427"/>
                    <a:pt x="1765" y="233"/>
                  </a:cubicBezTo>
                  <a:close/>
                  <a:moveTo>
                    <a:pt x="4033" y="233"/>
                  </a:moveTo>
                  <a:cubicBezTo>
                    <a:pt x="4111" y="427"/>
                    <a:pt x="4188" y="640"/>
                    <a:pt x="4266" y="834"/>
                  </a:cubicBezTo>
                  <a:cubicBezTo>
                    <a:pt x="4440" y="795"/>
                    <a:pt x="4615" y="757"/>
                    <a:pt x="4789" y="699"/>
                  </a:cubicBezTo>
                  <a:cubicBezTo>
                    <a:pt x="4557" y="505"/>
                    <a:pt x="4305" y="350"/>
                    <a:pt x="4033" y="233"/>
                  </a:cubicBezTo>
                  <a:close/>
                  <a:moveTo>
                    <a:pt x="2754" y="1"/>
                  </a:moveTo>
                  <a:cubicBezTo>
                    <a:pt x="2541" y="1"/>
                    <a:pt x="2327" y="39"/>
                    <a:pt x="2133" y="98"/>
                  </a:cubicBezTo>
                  <a:cubicBezTo>
                    <a:pt x="1998" y="350"/>
                    <a:pt x="1881" y="621"/>
                    <a:pt x="1785" y="892"/>
                  </a:cubicBezTo>
                  <a:cubicBezTo>
                    <a:pt x="2114" y="951"/>
                    <a:pt x="2444" y="989"/>
                    <a:pt x="2754" y="989"/>
                  </a:cubicBezTo>
                  <a:lnTo>
                    <a:pt x="2754" y="1"/>
                  </a:lnTo>
                  <a:close/>
                  <a:moveTo>
                    <a:pt x="3025" y="1"/>
                  </a:moveTo>
                  <a:lnTo>
                    <a:pt x="3025" y="989"/>
                  </a:lnTo>
                  <a:cubicBezTo>
                    <a:pt x="3355" y="989"/>
                    <a:pt x="3684" y="951"/>
                    <a:pt x="3995" y="892"/>
                  </a:cubicBezTo>
                  <a:cubicBezTo>
                    <a:pt x="3917" y="621"/>
                    <a:pt x="3801" y="350"/>
                    <a:pt x="3665" y="98"/>
                  </a:cubicBezTo>
                  <a:cubicBezTo>
                    <a:pt x="3452" y="39"/>
                    <a:pt x="3258" y="1"/>
                    <a:pt x="3025" y="1"/>
                  </a:cubicBezTo>
                  <a:close/>
                  <a:moveTo>
                    <a:pt x="796" y="912"/>
                  </a:moveTo>
                  <a:cubicBezTo>
                    <a:pt x="331" y="1396"/>
                    <a:pt x="40" y="2036"/>
                    <a:pt x="1" y="2753"/>
                  </a:cubicBezTo>
                  <a:lnTo>
                    <a:pt x="1184" y="2753"/>
                  </a:lnTo>
                  <a:cubicBezTo>
                    <a:pt x="1203" y="2191"/>
                    <a:pt x="1280" y="1629"/>
                    <a:pt x="1436" y="1086"/>
                  </a:cubicBezTo>
                  <a:cubicBezTo>
                    <a:pt x="1222" y="1048"/>
                    <a:pt x="990" y="989"/>
                    <a:pt x="796" y="912"/>
                  </a:cubicBezTo>
                  <a:close/>
                  <a:moveTo>
                    <a:pt x="1707" y="1144"/>
                  </a:moveTo>
                  <a:cubicBezTo>
                    <a:pt x="1552" y="1668"/>
                    <a:pt x="1474" y="2211"/>
                    <a:pt x="1455" y="2753"/>
                  </a:cubicBezTo>
                  <a:lnTo>
                    <a:pt x="2754" y="2753"/>
                  </a:lnTo>
                  <a:lnTo>
                    <a:pt x="2754" y="1261"/>
                  </a:lnTo>
                  <a:cubicBezTo>
                    <a:pt x="2405" y="1261"/>
                    <a:pt x="2056" y="1222"/>
                    <a:pt x="1707" y="1144"/>
                  </a:cubicBezTo>
                  <a:close/>
                  <a:moveTo>
                    <a:pt x="4091" y="1164"/>
                  </a:moveTo>
                  <a:cubicBezTo>
                    <a:pt x="3742" y="1222"/>
                    <a:pt x="3374" y="1261"/>
                    <a:pt x="3025" y="1261"/>
                  </a:cubicBezTo>
                  <a:lnTo>
                    <a:pt x="3025" y="2753"/>
                  </a:lnTo>
                  <a:lnTo>
                    <a:pt x="4324" y="2753"/>
                  </a:lnTo>
                  <a:cubicBezTo>
                    <a:pt x="4324" y="2211"/>
                    <a:pt x="4247" y="1668"/>
                    <a:pt x="4091" y="1164"/>
                  </a:cubicBezTo>
                  <a:close/>
                  <a:moveTo>
                    <a:pt x="5003" y="912"/>
                  </a:moveTo>
                  <a:cubicBezTo>
                    <a:pt x="4789" y="989"/>
                    <a:pt x="4557" y="1048"/>
                    <a:pt x="4343" y="1106"/>
                  </a:cubicBezTo>
                  <a:cubicBezTo>
                    <a:pt x="4499" y="1629"/>
                    <a:pt x="4595" y="2191"/>
                    <a:pt x="4595" y="2753"/>
                  </a:cubicBezTo>
                  <a:lnTo>
                    <a:pt x="5778" y="2753"/>
                  </a:lnTo>
                  <a:cubicBezTo>
                    <a:pt x="5739" y="2036"/>
                    <a:pt x="5448" y="1396"/>
                    <a:pt x="5003" y="912"/>
                  </a:cubicBezTo>
                  <a:close/>
                  <a:moveTo>
                    <a:pt x="1455" y="3025"/>
                  </a:moveTo>
                  <a:cubicBezTo>
                    <a:pt x="1474" y="3548"/>
                    <a:pt x="1552" y="4091"/>
                    <a:pt x="1707" y="4615"/>
                  </a:cubicBezTo>
                  <a:cubicBezTo>
                    <a:pt x="2056" y="4556"/>
                    <a:pt x="2405" y="4498"/>
                    <a:pt x="2754" y="4498"/>
                  </a:cubicBezTo>
                  <a:lnTo>
                    <a:pt x="2754" y="3025"/>
                  </a:lnTo>
                  <a:close/>
                  <a:moveTo>
                    <a:pt x="3025" y="3025"/>
                  </a:moveTo>
                  <a:lnTo>
                    <a:pt x="3025" y="4498"/>
                  </a:lnTo>
                  <a:cubicBezTo>
                    <a:pt x="3374" y="4498"/>
                    <a:pt x="3723" y="4537"/>
                    <a:pt x="4072" y="4615"/>
                  </a:cubicBezTo>
                  <a:cubicBezTo>
                    <a:pt x="4227" y="4091"/>
                    <a:pt x="4324" y="3548"/>
                    <a:pt x="4324" y="3025"/>
                  </a:cubicBezTo>
                  <a:close/>
                  <a:moveTo>
                    <a:pt x="1" y="3025"/>
                  </a:moveTo>
                  <a:cubicBezTo>
                    <a:pt x="40" y="3723"/>
                    <a:pt x="331" y="4382"/>
                    <a:pt x="796" y="4867"/>
                  </a:cubicBezTo>
                  <a:cubicBezTo>
                    <a:pt x="1009" y="4789"/>
                    <a:pt x="1222" y="4731"/>
                    <a:pt x="1436" y="4673"/>
                  </a:cubicBezTo>
                  <a:cubicBezTo>
                    <a:pt x="1280" y="4130"/>
                    <a:pt x="1203" y="3568"/>
                    <a:pt x="1184" y="3025"/>
                  </a:cubicBezTo>
                  <a:close/>
                  <a:moveTo>
                    <a:pt x="4595" y="3025"/>
                  </a:moveTo>
                  <a:cubicBezTo>
                    <a:pt x="4595" y="3568"/>
                    <a:pt x="4499" y="4130"/>
                    <a:pt x="4343" y="4673"/>
                  </a:cubicBezTo>
                  <a:cubicBezTo>
                    <a:pt x="4557" y="4711"/>
                    <a:pt x="4789" y="4789"/>
                    <a:pt x="5003" y="4867"/>
                  </a:cubicBezTo>
                  <a:cubicBezTo>
                    <a:pt x="5448" y="4382"/>
                    <a:pt x="5739" y="3723"/>
                    <a:pt x="5778" y="3025"/>
                  </a:cubicBezTo>
                  <a:close/>
                  <a:moveTo>
                    <a:pt x="1532" y="4925"/>
                  </a:moveTo>
                  <a:cubicBezTo>
                    <a:pt x="1358" y="4963"/>
                    <a:pt x="1184" y="5022"/>
                    <a:pt x="1009" y="5080"/>
                  </a:cubicBezTo>
                  <a:cubicBezTo>
                    <a:pt x="1242" y="5274"/>
                    <a:pt x="1494" y="5429"/>
                    <a:pt x="1765" y="5545"/>
                  </a:cubicBezTo>
                  <a:cubicBezTo>
                    <a:pt x="1688" y="5351"/>
                    <a:pt x="1591" y="5138"/>
                    <a:pt x="1532" y="4925"/>
                  </a:cubicBezTo>
                  <a:close/>
                  <a:moveTo>
                    <a:pt x="4266" y="4925"/>
                  </a:moveTo>
                  <a:cubicBezTo>
                    <a:pt x="4188" y="5138"/>
                    <a:pt x="4111" y="5332"/>
                    <a:pt x="4014" y="5545"/>
                  </a:cubicBezTo>
                  <a:cubicBezTo>
                    <a:pt x="4305" y="5429"/>
                    <a:pt x="4557" y="5274"/>
                    <a:pt x="4789" y="5060"/>
                  </a:cubicBezTo>
                  <a:cubicBezTo>
                    <a:pt x="4615" y="5002"/>
                    <a:pt x="4440" y="4963"/>
                    <a:pt x="4266" y="4925"/>
                  </a:cubicBezTo>
                  <a:close/>
                  <a:moveTo>
                    <a:pt x="2754" y="4770"/>
                  </a:moveTo>
                  <a:cubicBezTo>
                    <a:pt x="2444" y="4789"/>
                    <a:pt x="2114" y="4808"/>
                    <a:pt x="1785" y="4867"/>
                  </a:cubicBezTo>
                  <a:cubicBezTo>
                    <a:pt x="1881" y="5138"/>
                    <a:pt x="1998" y="5409"/>
                    <a:pt x="2133" y="5661"/>
                  </a:cubicBezTo>
                  <a:cubicBezTo>
                    <a:pt x="2327" y="5720"/>
                    <a:pt x="2541" y="5758"/>
                    <a:pt x="2754" y="5758"/>
                  </a:cubicBezTo>
                  <a:lnTo>
                    <a:pt x="2754" y="4770"/>
                  </a:lnTo>
                  <a:close/>
                  <a:moveTo>
                    <a:pt x="3025" y="4770"/>
                  </a:moveTo>
                  <a:lnTo>
                    <a:pt x="3025" y="5778"/>
                  </a:lnTo>
                  <a:cubicBezTo>
                    <a:pt x="3238" y="5758"/>
                    <a:pt x="3452" y="5720"/>
                    <a:pt x="3646" y="5681"/>
                  </a:cubicBezTo>
                  <a:cubicBezTo>
                    <a:pt x="3781" y="5409"/>
                    <a:pt x="3898" y="5138"/>
                    <a:pt x="3995" y="4867"/>
                  </a:cubicBezTo>
                  <a:cubicBezTo>
                    <a:pt x="3684" y="4808"/>
                    <a:pt x="3355" y="4789"/>
                    <a:pt x="3025" y="477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7362525" y="4445047"/>
              <a:ext cx="12942" cy="47"/>
            </a:xfrm>
            <a:custGeom>
              <a:avLst/>
              <a:gdLst/>
              <a:ahLst/>
              <a:cxnLst/>
              <a:rect l="l" t="t" r="r" b="b"/>
              <a:pathLst>
                <a:path w="273" h="1" extrusionOk="0">
                  <a:moveTo>
                    <a:pt x="1" y="1"/>
                  </a:moveTo>
                  <a:cubicBezTo>
                    <a:pt x="59" y="1"/>
                    <a:pt x="98" y="1"/>
                    <a:pt x="137" y="1"/>
                  </a:cubicBezTo>
                  <a:cubicBezTo>
                    <a:pt x="195" y="1"/>
                    <a:pt x="233" y="1"/>
                    <a:pt x="272" y="1"/>
                  </a:cubicBezTo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7368972" y="4134442"/>
              <a:ext cx="47" cy="4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6273500" y="3299053"/>
              <a:ext cx="205880" cy="168240"/>
            </a:xfrm>
            <a:custGeom>
              <a:avLst/>
              <a:gdLst/>
              <a:ahLst/>
              <a:cxnLst/>
              <a:rect l="l" t="t" r="r" b="b"/>
              <a:pathLst>
                <a:path w="4343" h="3549" fill="none" extrusionOk="0">
                  <a:moveTo>
                    <a:pt x="0" y="2055"/>
                  </a:moveTo>
                  <a:lnTo>
                    <a:pt x="1784" y="3548"/>
                  </a:lnTo>
                  <a:lnTo>
                    <a:pt x="4343" y="0"/>
                  </a:lnTo>
                </a:path>
              </a:pathLst>
            </a:custGeom>
            <a:noFill/>
            <a:ln w="23750" cap="rnd" cmpd="sng">
              <a:solidFill>
                <a:srgbClr val="2A50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8269603" y="3299053"/>
              <a:ext cx="204979" cy="168240"/>
            </a:xfrm>
            <a:custGeom>
              <a:avLst/>
              <a:gdLst/>
              <a:ahLst/>
              <a:cxnLst/>
              <a:rect l="l" t="t" r="r" b="b"/>
              <a:pathLst>
                <a:path w="4324" h="3549" fill="none" extrusionOk="0">
                  <a:moveTo>
                    <a:pt x="1" y="2055"/>
                  </a:moveTo>
                  <a:lnTo>
                    <a:pt x="1765" y="3548"/>
                  </a:lnTo>
                  <a:lnTo>
                    <a:pt x="4324" y="0"/>
                  </a:lnTo>
                </a:path>
              </a:pathLst>
            </a:custGeom>
            <a:noFill/>
            <a:ln w="23750" cap="rnd" cmpd="sng">
              <a:solidFill>
                <a:srgbClr val="2A50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>
              <a:off x="6769753" y="4680323"/>
              <a:ext cx="205927" cy="168240"/>
            </a:xfrm>
            <a:custGeom>
              <a:avLst/>
              <a:gdLst/>
              <a:ahLst/>
              <a:cxnLst/>
              <a:rect l="l" t="t" r="r" b="b"/>
              <a:pathLst>
                <a:path w="4344" h="3549" fill="none" extrusionOk="0">
                  <a:moveTo>
                    <a:pt x="1" y="2075"/>
                  </a:moveTo>
                  <a:lnTo>
                    <a:pt x="1784" y="3548"/>
                  </a:lnTo>
                  <a:lnTo>
                    <a:pt x="4343" y="0"/>
                  </a:lnTo>
                </a:path>
              </a:pathLst>
            </a:custGeom>
            <a:noFill/>
            <a:ln w="23750" cap="rnd" cmpd="sng">
              <a:solidFill>
                <a:srgbClr val="2A50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6020776" y="2516947"/>
              <a:ext cx="3057528" cy="2566791"/>
            </a:xfrm>
            <a:custGeom>
              <a:avLst/>
              <a:gdLst/>
              <a:ahLst/>
              <a:cxnLst/>
              <a:rect l="l" t="t" r="r" b="b"/>
              <a:pathLst>
                <a:path w="64498" h="54146" extrusionOk="0">
                  <a:moveTo>
                    <a:pt x="3684" y="1"/>
                  </a:moveTo>
                  <a:cubicBezTo>
                    <a:pt x="1648" y="1"/>
                    <a:pt x="0" y="1649"/>
                    <a:pt x="0" y="3665"/>
                  </a:cubicBezTo>
                  <a:lnTo>
                    <a:pt x="0" y="50463"/>
                  </a:lnTo>
                  <a:cubicBezTo>
                    <a:pt x="0" y="52498"/>
                    <a:pt x="1648" y="54146"/>
                    <a:pt x="3684" y="54146"/>
                  </a:cubicBezTo>
                  <a:lnTo>
                    <a:pt x="60834" y="54146"/>
                  </a:lnTo>
                  <a:cubicBezTo>
                    <a:pt x="62850" y="54146"/>
                    <a:pt x="64498" y="52498"/>
                    <a:pt x="64498" y="50463"/>
                  </a:cubicBezTo>
                  <a:lnTo>
                    <a:pt x="64498" y="3665"/>
                  </a:lnTo>
                  <a:cubicBezTo>
                    <a:pt x="64498" y="1649"/>
                    <a:pt x="62869" y="1"/>
                    <a:pt x="60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6020776" y="2516947"/>
              <a:ext cx="3057528" cy="484384"/>
            </a:xfrm>
            <a:custGeom>
              <a:avLst/>
              <a:gdLst/>
              <a:ahLst/>
              <a:cxnLst/>
              <a:rect l="l" t="t" r="r" b="b"/>
              <a:pathLst>
                <a:path w="64498" h="10218" extrusionOk="0">
                  <a:moveTo>
                    <a:pt x="3664" y="1"/>
                  </a:moveTo>
                  <a:cubicBezTo>
                    <a:pt x="1648" y="1"/>
                    <a:pt x="0" y="1649"/>
                    <a:pt x="0" y="3665"/>
                  </a:cubicBezTo>
                  <a:lnTo>
                    <a:pt x="0" y="10217"/>
                  </a:lnTo>
                  <a:lnTo>
                    <a:pt x="64498" y="10217"/>
                  </a:lnTo>
                  <a:lnTo>
                    <a:pt x="64498" y="3665"/>
                  </a:lnTo>
                  <a:cubicBezTo>
                    <a:pt x="64498" y="1649"/>
                    <a:pt x="62869" y="1"/>
                    <a:pt x="6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6142089" y="3138204"/>
              <a:ext cx="348332" cy="349280"/>
            </a:xfrm>
            <a:custGeom>
              <a:avLst/>
              <a:gdLst/>
              <a:ahLst/>
              <a:cxnLst/>
              <a:rect l="l" t="t" r="r" b="b"/>
              <a:pathLst>
                <a:path w="7348" h="7368" extrusionOk="0">
                  <a:moveTo>
                    <a:pt x="562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805"/>
                  </a:lnTo>
                  <a:cubicBezTo>
                    <a:pt x="0" y="7115"/>
                    <a:pt x="252" y="7368"/>
                    <a:pt x="562" y="7368"/>
                  </a:cubicBezTo>
                  <a:lnTo>
                    <a:pt x="6785" y="7368"/>
                  </a:lnTo>
                  <a:cubicBezTo>
                    <a:pt x="7095" y="7368"/>
                    <a:pt x="7347" y="7115"/>
                    <a:pt x="7347" y="6805"/>
                  </a:cubicBezTo>
                  <a:lnTo>
                    <a:pt x="7347" y="563"/>
                  </a:lnTo>
                  <a:cubicBezTo>
                    <a:pt x="7347" y="253"/>
                    <a:pt x="7095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>
              <a:off x="6638342" y="3138204"/>
              <a:ext cx="348332" cy="349280"/>
            </a:xfrm>
            <a:custGeom>
              <a:avLst/>
              <a:gdLst/>
              <a:ahLst/>
              <a:cxnLst/>
              <a:rect l="l" t="t" r="r" b="b"/>
              <a:pathLst>
                <a:path w="7348" h="7368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805"/>
                  </a:lnTo>
                  <a:cubicBezTo>
                    <a:pt x="1" y="7115"/>
                    <a:pt x="253" y="7368"/>
                    <a:pt x="563" y="7368"/>
                  </a:cubicBezTo>
                  <a:lnTo>
                    <a:pt x="6786" y="7368"/>
                  </a:lnTo>
                  <a:cubicBezTo>
                    <a:pt x="7096" y="7368"/>
                    <a:pt x="7348" y="7115"/>
                    <a:pt x="7348" y="6805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1"/>
            <p:cNvSpPr/>
            <p:nvPr/>
          </p:nvSpPr>
          <p:spPr>
            <a:xfrm>
              <a:off x="7135542" y="3138204"/>
              <a:ext cx="348332" cy="349280"/>
            </a:xfrm>
            <a:custGeom>
              <a:avLst/>
              <a:gdLst/>
              <a:ahLst/>
              <a:cxnLst/>
              <a:rect l="l" t="t" r="r" b="b"/>
              <a:pathLst>
                <a:path w="7348" h="7368" extrusionOk="0">
                  <a:moveTo>
                    <a:pt x="543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805"/>
                  </a:lnTo>
                  <a:cubicBezTo>
                    <a:pt x="0" y="7115"/>
                    <a:pt x="252" y="7368"/>
                    <a:pt x="543" y="7368"/>
                  </a:cubicBezTo>
                  <a:lnTo>
                    <a:pt x="6786" y="7368"/>
                  </a:lnTo>
                  <a:cubicBezTo>
                    <a:pt x="7096" y="7368"/>
                    <a:pt x="7348" y="7115"/>
                    <a:pt x="7348" y="6805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1"/>
            <p:cNvSpPr/>
            <p:nvPr/>
          </p:nvSpPr>
          <p:spPr>
            <a:xfrm>
              <a:off x="7631794" y="3138204"/>
              <a:ext cx="348379" cy="349280"/>
            </a:xfrm>
            <a:custGeom>
              <a:avLst/>
              <a:gdLst/>
              <a:ahLst/>
              <a:cxnLst/>
              <a:rect l="l" t="t" r="r" b="b"/>
              <a:pathLst>
                <a:path w="7349" h="7368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805"/>
                  </a:lnTo>
                  <a:cubicBezTo>
                    <a:pt x="1" y="7115"/>
                    <a:pt x="253" y="7368"/>
                    <a:pt x="563" y="7368"/>
                  </a:cubicBezTo>
                  <a:lnTo>
                    <a:pt x="6786" y="7368"/>
                  </a:lnTo>
                  <a:cubicBezTo>
                    <a:pt x="7096" y="7368"/>
                    <a:pt x="7348" y="7115"/>
                    <a:pt x="7348" y="6805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1"/>
            <p:cNvSpPr/>
            <p:nvPr/>
          </p:nvSpPr>
          <p:spPr>
            <a:xfrm>
              <a:off x="8128094" y="3138204"/>
              <a:ext cx="348332" cy="349280"/>
            </a:xfrm>
            <a:custGeom>
              <a:avLst/>
              <a:gdLst/>
              <a:ahLst/>
              <a:cxnLst/>
              <a:rect l="l" t="t" r="r" b="b"/>
              <a:pathLst>
                <a:path w="7348" h="7368" fill="none" extrusionOk="0">
                  <a:moveTo>
                    <a:pt x="6785" y="7368"/>
                  </a:moveTo>
                  <a:lnTo>
                    <a:pt x="563" y="7368"/>
                  </a:lnTo>
                  <a:cubicBezTo>
                    <a:pt x="252" y="7368"/>
                    <a:pt x="0" y="7115"/>
                    <a:pt x="0" y="6805"/>
                  </a:cubicBezTo>
                  <a:lnTo>
                    <a:pt x="0" y="563"/>
                  </a:lnTo>
                  <a:cubicBezTo>
                    <a:pt x="0" y="253"/>
                    <a:pt x="252" y="1"/>
                    <a:pt x="563" y="1"/>
                  </a:cubicBezTo>
                  <a:lnTo>
                    <a:pt x="6785" y="1"/>
                  </a:lnTo>
                  <a:cubicBezTo>
                    <a:pt x="7096" y="1"/>
                    <a:pt x="7348" y="253"/>
                    <a:pt x="7348" y="563"/>
                  </a:cubicBezTo>
                  <a:lnTo>
                    <a:pt x="7348" y="6805"/>
                  </a:lnTo>
                  <a:cubicBezTo>
                    <a:pt x="7348" y="7115"/>
                    <a:pt x="7096" y="7368"/>
                    <a:pt x="6785" y="73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8624346" y="3138204"/>
              <a:ext cx="349280" cy="349280"/>
            </a:xfrm>
            <a:custGeom>
              <a:avLst/>
              <a:gdLst/>
              <a:ahLst/>
              <a:cxnLst/>
              <a:rect l="l" t="t" r="r" b="b"/>
              <a:pathLst>
                <a:path w="7368" h="7368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805"/>
                  </a:lnTo>
                  <a:cubicBezTo>
                    <a:pt x="1" y="7115"/>
                    <a:pt x="253" y="7368"/>
                    <a:pt x="563" y="7368"/>
                  </a:cubicBezTo>
                  <a:lnTo>
                    <a:pt x="6786" y="7368"/>
                  </a:lnTo>
                  <a:cubicBezTo>
                    <a:pt x="7115" y="7368"/>
                    <a:pt x="7368" y="7115"/>
                    <a:pt x="7348" y="6805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6142089" y="360600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2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5" y="7348"/>
                    <a:pt x="7347" y="7096"/>
                    <a:pt x="7347" y="6785"/>
                  </a:cubicBezTo>
                  <a:lnTo>
                    <a:pt x="7347" y="562"/>
                  </a:lnTo>
                  <a:cubicBezTo>
                    <a:pt x="7347" y="252"/>
                    <a:pt x="7095" y="0"/>
                    <a:pt x="6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6638342" y="360600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7135542" y="360600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6" y="7348"/>
                  </a:moveTo>
                  <a:lnTo>
                    <a:pt x="543" y="7348"/>
                  </a:lnTo>
                  <a:cubicBezTo>
                    <a:pt x="252" y="7348"/>
                    <a:pt x="0" y="7096"/>
                    <a:pt x="0" y="6785"/>
                  </a:cubicBezTo>
                  <a:lnTo>
                    <a:pt x="0" y="562"/>
                  </a:lnTo>
                  <a:cubicBezTo>
                    <a:pt x="0" y="252"/>
                    <a:pt x="252" y="0"/>
                    <a:pt x="543" y="0"/>
                  </a:cubicBezTo>
                  <a:lnTo>
                    <a:pt x="6786" y="0"/>
                  </a:lnTo>
                  <a:cubicBezTo>
                    <a:pt x="7096" y="0"/>
                    <a:pt x="7348" y="252"/>
                    <a:pt x="7348" y="562"/>
                  </a:cubicBezTo>
                  <a:lnTo>
                    <a:pt x="7348" y="6785"/>
                  </a:lnTo>
                  <a:cubicBezTo>
                    <a:pt x="7348" y="7096"/>
                    <a:pt x="7096" y="7348"/>
                    <a:pt x="6786" y="734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1"/>
            <p:cNvSpPr/>
            <p:nvPr/>
          </p:nvSpPr>
          <p:spPr>
            <a:xfrm>
              <a:off x="7631794" y="3606007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1"/>
            <p:cNvSpPr/>
            <p:nvPr/>
          </p:nvSpPr>
          <p:spPr>
            <a:xfrm>
              <a:off x="8128094" y="360600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1"/>
            <p:cNvSpPr/>
            <p:nvPr/>
          </p:nvSpPr>
          <p:spPr>
            <a:xfrm>
              <a:off x="8624346" y="3606007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115" y="7348"/>
                    <a:pt x="736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6142089" y="4073763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2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5" y="7348"/>
                    <a:pt x="7347" y="7096"/>
                    <a:pt x="7347" y="6786"/>
                  </a:cubicBezTo>
                  <a:lnTo>
                    <a:pt x="7347" y="563"/>
                  </a:lnTo>
                  <a:cubicBezTo>
                    <a:pt x="7347" y="253"/>
                    <a:pt x="7095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1"/>
            <p:cNvSpPr/>
            <p:nvPr/>
          </p:nvSpPr>
          <p:spPr>
            <a:xfrm>
              <a:off x="6638342" y="4073763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1"/>
            <p:cNvSpPr/>
            <p:nvPr/>
          </p:nvSpPr>
          <p:spPr>
            <a:xfrm>
              <a:off x="7135542" y="4073763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43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4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1"/>
            <p:cNvSpPr/>
            <p:nvPr/>
          </p:nvSpPr>
          <p:spPr>
            <a:xfrm>
              <a:off x="7631794" y="4073763"/>
              <a:ext cx="348379" cy="348379"/>
            </a:xfrm>
            <a:custGeom>
              <a:avLst/>
              <a:gdLst/>
              <a:ahLst/>
              <a:cxnLst/>
              <a:rect l="l" t="t" r="r" b="b"/>
              <a:pathLst>
                <a:path w="7349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8128094" y="4073763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3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8624346" y="4073763"/>
              <a:ext cx="349280" cy="348379"/>
            </a:xfrm>
            <a:custGeom>
              <a:avLst/>
              <a:gdLst/>
              <a:ahLst/>
              <a:cxnLst/>
              <a:rect l="l" t="t" r="r" b="b"/>
              <a:pathLst>
                <a:path w="7368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115" y="7348"/>
                    <a:pt x="736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1"/>
            <p:cNvSpPr/>
            <p:nvPr/>
          </p:nvSpPr>
          <p:spPr>
            <a:xfrm>
              <a:off x="6142089" y="4541566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5" y="7348"/>
                  </a:moveTo>
                  <a:lnTo>
                    <a:pt x="562" y="7348"/>
                  </a:lnTo>
                  <a:cubicBezTo>
                    <a:pt x="252" y="7348"/>
                    <a:pt x="0" y="7095"/>
                    <a:pt x="0" y="6785"/>
                  </a:cubicBezTo>
                  <a:lnTo>
                    <a:pt x="0" y="562"/>
                  </a:lnTo>
                  <a:cubicBezTo>
                    <a:pt x="0" y="252"/>
                    <a:pt x="252" y="0"/>
                    <a:pt x="562" y="0"/>
                  </a:cubicBezTo>
                  <a:lnTo>
                    <a:pt x="6785" y="0"/>
                  </a:lnTo>
                  <a:cubicBezTo>
                    <a:pt x="7095" y="0"/>
                    <a:pt x="7347" y="252"/>
                    <a:pt x="7347" y="562"/>
                  </a:cubicBezTo>
                  <a:lnTo>
                    <a:pt x="7347" y="6785"/>
                  </a:lnTo>
                  <a:cubicBezTo>
                    <a:pt x="7347" y="7095"/>
                    <a:pt x="7095" y="7348"/>
                    <a:pt x="6785" y="734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1"/>
            <p:cNvSpPr/>
            <p:nvPr/>
          </p:nvSpPr>
          <p:spPr>
            <a:xfrm>
              <a:off x="6638342" y="4541566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5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7135542" y="4541566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43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5"/>
                    <a:pt x="252" y="7348"/>
                    <a:pt x="543" y="7348"/>
                  </a:cubicBezTo>
                  <a:lnTo>
                    <a:pt x="6786" y="7348"/>
                  </a:lnTo>
                  <a:cubicBezTo>
                    <a:pt x="7096" y="7348"/>
                    <a:pt x="734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7631794" y="4541566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5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8128094" y="4541566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5"/>
                    <a:pt x="252" y="7348"/>
                    <a:pt x="563" y="7348"/>
                  </a:cubicBezTo>
                  <a:lnTo>
                    <a:pt x="6785" y="7348"/>
                  </a:lnTo>
                  <a:cubicBezTo>
                    <a:pt x="7096" y="7348"/>
                    <a:pt x="734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8624346" y="4541566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5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115" y="7348"/>
                    <a:pt x="736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6141141" y="2723733"/>
              <a:ext cx="126903" cy="126903"/>
            </a:xfrm>
            <a:custGeom>
              <a:avLst/>
              <a:gdLst/>
              <a:ahLst/>
              <a:cxnLst/>
              <a:rect l="l" t="t" r="r" b="b"/>
              <a:pathLst>
                <a:path w="2677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6680628" y="2723733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1" y="1"/>
                    <a:pt x="0" y="602"/>
                    <a:pt x="0" y="1338"/>
                  </a:cubicBezTo>
                  <a:cubicBezTo>
                    <a:pt x="0" y="2075"/>
                    <a:pt x="601" y="2676"/>
                    <a:pt x="1338" y="2676"/>
                  </a:cubicBezTo>
                  <a:cubicBezTo>
                    <a:pt x="2094" y="2676"/>
                    <a:pt x="2676" y="2075"/>
                    <a:pt x="2676" y="1338"/>
                  </a:cubicBezTo>
                  <a:cubicBezTo>
                    <a:pt x="2676" y="602"/>
                    <a:pt x="2094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7221016" y="2723733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1" y="1"/>
                    <a:pt x="0" y="602"/>
                    <a:pt x="0" y="1338"/>
                  </a:cubicBezTo>
                  <a:cubicBezTo>
                    <a:pt x="0" y="2075"/>
                    <a:pt x="601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7760456" y="2723733"/>
              <a:ext cx="126903" cy="126903"/>
            </a:xfrm>
            <a:custGeom>
              <a:avLst/>
              <a:gdLst/>
              <a:ahLst/>
              <a:cxnLst/>
              <a:rect l="l" t="t" r="r" b="b"/>
              <a:pathLst>
                <a:path w="2677" h="2677" extrusionOk="0">
                  <a:moveTo>
                    <a:pt x="1339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9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1"/>
            <p:cNvSpPr/>
            <p:nvPr/>
          </p:nvSpPr>
          <p:spPr>
            <a:xfrm>
              <a:off x="8299943" y="2723733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6204571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6744058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7284399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1" y="6281"/>
                  </a:moveTo>
                  <a:lnTo>
                    <a:pt x="1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8363373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7309240" y="4421154"/>
              <a:ext cx="47" cy="4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7172282" y="4111451"/>
              <a:ext cx="273906" cy="273906"/>
            </a:xfrm>
            <a:custGeom>
              <a:avLst/>
              <a:gdLst/>
              <a:ahLst/>
              <a:cxnLst/>
              <a:rect l="l" t="t" r="r" b="b"/>
              <a:pathLst>
                <a:path w="5778" h="5778" extrusionOk="0">
                  <a:moveTo>
                    <a:pt x="1765" y="233"/>
                  </a:moveTo>
                  <a:lnTo>
                    <a:pt x="1765" y="233"/>
                  </a:lnTo>
                  <a:cubicBezTo>
                    <a:pt x="1494" y="330"/>
                    <a:pt x="1222" y="505"/>
                    <a:pt x="1009" y="698"/>
                  </a:cubicBezTo>
                  <a:cubicBezTo>
                    <a:pt x="1164" y="757"/>
                    <a:pt x="1339" y="795"/>
                    <a:pt x="1513" y="834"/>
                  </a:cubicBezTo>
                  <a:cubicBezTo>
                    <a:pt x="1591" y="621"/>
                    <a:pt x="1668" y="427"/>
                    <a:pt x="1765" y="233"/>
                  </a:cubicBezTo>
                  <a:close/>
                  <a:moveTo>
                    <a:pt x="4014" y="214"/>
                  </a:moveTo>
                  <a:lnTo>
                    <a:pt x="4014" y="214"/>
                  </a:lnTo>
                  <a:cubicBezTo>
                    <a:pt x="4111" y="427"/>
                    <a:pt x="4188" y="621"/>
                    <a:pt x="4266" y="834"/>
                  </a:cubicBezTo>
                  <a:cubicBezTo>
                    <a:pt x="4440" y="795"/>
                    <a:pt x="4615" y="757"/>
                    <a:pt x="4770" y="698"/>
                  </a:cubicBezTo>
                  <a:cubicBezTo>
                    <a:pt x="4557" y="505"/>
                    <a:pt x="4305" y="330"/>
                    <a:pt x="4014" y="214"/>
                  </a:cubicBezTo>
                  <a:close/>
                  <a:moveTo>
                    <a:pt x="2754" y="1"/>
                  </a:moveTo>
                  <a:cubicBezTo>
                    <a:pt x="2540" y="1"/>
                    <a:pt x="2327" y="39"/>
                    <a:pt x="2133" y="98"/>
                  </a:cubicBezTo>
                  <a:cubicBezTo>
                    <a:pt x="1998" y="350"/>
                    <a:pt x="1881" y="621"/>
                    <a:pt x="1784" y="892"/>
                  </a:cubicBezTo>
                  <a:cubicBezTo>
                    <a:pt x="2114" y="950"/>
                    <a:pt x="2424" y="989"/>
                    <a:pt x="2754" y="989"/>
                  </a:cubicBezTo>
                  <a:lnTo>
                    <a:pt x="2754" y="1"/>
                  </a:lnTo>
                  <a:close/>
                  <a:moveTo>
                    <a:pt x="3025" y="1"/>
                  </a:moveTo>
                  <a:lnTo>
                    <a:pt x="3025" y="989"/>
                  </a:lnTo>
                  <a:cubicBezTo>
                    <a:pt x="3355" y="989"/>
                    <a:pt x="3684" y="950"/>
                    <a:pt x="3994" y="892"/>
                  </a:cubicBezTo>
                  <a:cubicBezTo>
                    <a:pt x="3897" y="621"/>
                    <a:pt x="3801" y="350"/>
                    <a:pt x="3665" y="98"/>
                  </a:cubicBezTo>
                  <a:cubicBezTo>
                    <a:pt x="3452" y="39"/>
                    <a:pt x="3238" y="1"/>
                    <a:pt x="3025" y="1"/>
                  </a:cubicBezTo>
                  <a:close/>
                  <a:moveTo>
                    <a:pt x="796" y="892"/>
                  </a:moveTo>
                  <a:cubicBezTo>
                    <a:pt x="330" y="1396"/>
                    <a:pt x="40" y="2036"/>
                    <a:pt x="1" y="2734"/>
                  </a:cubicBezTo>
                  <a:lnTo>
                    <a:pt x="1183" y="2734"/>
                  </a:lnTo>
                  <a:cubicBezTo>
                    <a:pt x="1203" y="2191"/>
                    <a:pt x="1280" y="1629"/>
                    <a:pt x="1435" y="1086"/>
                  </a:cubicBezTo>
                  <a:cubicBezTo>
                    <a:pt x="1222" y="1047"/>
                    <a:pt x="990" y="970"/>
                    <a:pt x="796" y="892"/>
                  </a:cubicBezTo>
                  <a:close/>
                  <a:moveTo>
                    <a:pt x="1707" y="1144"/>
                  </a:moveTo>
                  <a:cubicBezTo>
                    <a:pt x="1552" y="1668"/>
                    <a:pt x="1455" y="2211"/>
                    <a:pt x="1455" y="2734"/>
                  </a:cubicBezTo>
                  <a:lnTo>
                    <a:pt x="2754" y="2734"/>
                  </a:lnTo>
                  <a:lnTo>
                    <a:pt x="2754" y="1261"/>
                  </a:lnTo>
                  <a:cubicBezTo>
                    <a:pt x="2405" y="1261"/>
                    <a:pt x="2056" y="1222"/>
                    <a:pt x="1707" y="1144"/>
                  </a:cubicBezTo>
                  <a:close/>
                  <a:moveTo>
                    <a:pt x="5002" y="912"/>
                  </a:moveTo>
                  <a:cubicBezTo>
                    <a:pt x="4789" y="989"/>
                    <a:pt x="4557" y="1047"/>
                    <a:pt x="4343" y="1106"/>
                  </a:cubicBezTo>
                  <a:cubicBezTo>
                    <a:pt x="4498" y="1629"/>
                    <a:pt x="4595" y="2191"/>
                    <a:pt x="4595" y="2734"/>
                  </a:cubicBezTo>
                  <a:lnTo>
                    <a:pt x="5778" y="2734"/>
                  </a:lnTo>
                  <a:cubicBezTo>
                    <a:pt x="5739" y="2036"/>
                    <a:pt x="5448" y="1396"/>
                    <a:pt x="5002" y="912"/>
                  </a:cubicBezTo>
                  <a:close/>
                  <a:moveTo>
                    <a:pt x="4072" y="1164"/>
                  </a:moveTo>
                  <a:cubicBezTo>
                    <a:pt x="3742" y="1222"/>
                    <a:pt x="3374" y="1261"/>
                    <a:pt x="3025" y="1261"/>
                  </a:cubicBezTo>
                  <a:lnTo>
                    <a:pt x="3025" y="2753"/>
                  </a:lnTo>
                  <a:lnTo>
                    <a:pt x="4324" y="2753"/>
                  </a:lnTo>
                  <a:cubicBezTo>
                    <a:pt x="4324" y="2211"/>
                    <a:pt x="4227" y="1668"/>
                    <a:pt x="4072" y="1164"/>
                  </a:cubicBezTo>
                  <a:close/>
                  <a:moveTo>
                    <a:pt x="1455" y="3005"/>
                  </a:moveTo>
                  <a:cubicBezTo>
                    <a:pt x="1474" y="3548"/>
                    <a:pt x="1552" y="4091"/>
                    <a:pt x="1707" y="4614"/>
                  </a:cubicBezTo>
                  <a:cubicBezTo>
                    <a:pt x="2056" y="4537"/>
                    <a:pt x="2405" y="4498"/>
                    <a:pt x="2754" y="4498"/>
                  </a:cubicBezTo>
                  <a:lnTo>
                    <a:pt x="2754" y="3005"/>
                  </a:lnTo>
                  <a:close/>
                  <a:moveTo>
                    <a:pt x="3025" y="3005"/>
                  </a:moveTo>
                  <a:lnTo>
                    <a:pt x="3025" y="4498"/>
                  </a:lnTo>
                  <a:cubicBezTo>
                    <a:pt x="3374" y="4498"/>
                    <a:pt x="3723" y="4537"/>
                    <a:pt x="4072" y="4614"/>
                  </a:cubicBezTo>
                  <a:cubicBezTo>
                    <a:pt x="4227" y="4091"/>
                    <a:pt x="4324" y="3548"/>
                    <a:pt x="4324" y="3005"/>
                  </a:cubicBezTo>
                  <a:close/>
                  <a:moveTo>
                    <a:pt x="4595" y="3005"/>
                  </a:moveTo>
                  <a:cubicBezTo>
                    <a:pt x="4595" y="3568"/>
                    <a:pt x="4498" y="4130"/>
                    <a:pt x="4343" y="4673"/>
                  </a:cubicBezTo>
                  <a:cubicBezTo>
                    <a:pt x="4557" y="4711"/>
                    <a:pt x="4789" y="4789"/>
                    <a:pt x="5002" y="4847"/>
                  </a:cubicBezTo>
                  <a:cubicBezTo>
                    <a:pt x="5448" y="4362"/>
                    <a:pt x="5739" y="3723"/>
                    <a:pt x="5778" y="3025"/>
                  </a:cubicBezTo>
                  <a:lnTo>
                    <a:pt x="4595" y="3025"/>
                  </a:lnTo>
                  <a:lnTo>
                    <a:pt x="4595" y="3005"/>
                  </a:lnTo>
                  <a:close/>
                  <a:moveTo>
                    <a:pt x="1" y="3005"/>
                  </a:moveTo>
                  <a:cubicBezTo>
                    <a:pt x="40" y="3723"/>
                    <a:pt x="330" y="4382"/>
                    <a:pt x="796" y="4866"/>
                  </a:cubicBezTo>
                  <a:cubicBezTo>
                    <a:pt x="1009" y="4789"/>
                    <a:pt x="1222" y="4711"/>
                    <a:pt x="1435" y="4673"/>
                  </a:cubicBezTo>
                  <a:cubicBezTo>
                    <a:pt x="1280" y="4130"/>
                    <a:pt x="1203" y="3568"/>
                    <a:pt x="1183" y="3005"/>
                  </a:cubicBezTo>
                  <a:close/>
                  <a:moveTo>
                    <a:pt x="1513" y="4925"/>
                  </a:moveTo>
                  <a:cubicBezTo>
                    <a:pt x="1358" y="4963"/>
                    <a:pt x="1183" y="5022"/>
                    <a:pt x="1009" y="5080"/>
                  </a:cubicBezTo>
                  <a:cubicBezTo>
                    <a:pt x="1222" y="5274"/>
                    <a:pt x="1494" y="5429"/>
                    <a:pt x="1765" y="5545"/>
                  </a:cubicBezTo>
                  <a:cubicBezTo>
                    <a:pt x="1687" y="5332"/>
                    <a:pt x="1591" y="5138"/>
                    <a:pt x="1513" y="4925"/>
                  </a:cubicBezTo>
                  <a:close/>
                  <a:moveTo>
                    <a:pt x="4266" y="4925"/>
                  </a:moveTo>
                  <a:cubicBezTo>
                    <a:pt x="4188" y="5138"/>
                    <a:pt x="4111" y="5332"/>
                    <a:pt x="4014" y="5545"/>
                  </a:cubicBezTo>
                  <a:cubicBezTo>
                    <a:pt x="4305" y="5429"/>
                    <a:pt x="4557" y="5274"/>
                    <a:pt x="4770" y="5060"/>
                  </a:cubicBezTo>
                  <a:cubicBezTo>
                    <a:pt x="4615" y="5002"/>
                    <a:pt x="4440" y="4963"/>
                    <a:pt x="4266" y="4925"/>
                  </a:cubicBezTo>
                  <a:close/>
                  <a:moveTo>
                    <a:pt x="2754" y="4770"/>
                  </a:moveTo>
                  <a:cubicBezTo>
                    <a:pt x="2424" y="4770"/>
                    <a:pt x="2114" y="4808"/>
                    <a:pt x="1784" y="4866"/>
                  </a:cubicBezTo>
                  <a:cubicBezTo>
                    <a:pt x="1881" y="5138"/>
                    <a:pt x="1998" y="5409"/>
                    <a:pt x="2133" y="5661"/>
                  </a:cubicBezTo>
                  <a:cubicBezTo>
                    <a:pt x="2327" y="5719"/>
                    <a:pt x="2540" y="5758"/>
                    <a:pt x="2754" y="5758"/>
                  </a:cubicBezTo>
                  <a:lnTo>
                    <a:pt x="2754" y="4770"/>
                  </a:lnTo>
                  <a:close/>
                  <a:moveTo>
                    <a:pt x="3025" y="4770"/>
                  </a:moveTo>
                  <a:lnTo>
                    <a:pt x="3025" y="5778"/>
                  </a:lnTo>
                  <a:cubicBezTo>
                    <a:pt x="3238" y="5758"/>
                    <a:pt x="3452" y="5719"/>
                    <a:pt x="3645" y="5681"/>
                  </a:cubicBezTo>
                  <a:cubicBezTo>
                    <a:pt x="3781" y="5409"/>
                    <a:pt x="3897" y="5138"/>
                    <a:pt x="3994" y="4866"/>
                  </a:cubicBezTo>
                  <a:cubicBezTo>
                    <a:pt x="3665" y="4808"/>
                    <a:pt x="3355" y="4770"/>
                    <a:pt x="3025" y="4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7302792" y="4384415"/>
              <a:ext cx="12942" cy="948"/>
            </a:xfrm>
            <a:custGeom>
              <a:avLst/>
              <a:gdLst/>
              <a:ahLst/>
              <a:cxnLst/>
              <a:rect l="l" t="t" r="r" b="b"/>
              <a:pathLst>
                <a:path w="273" h="20" extrusionOk="0">
                  <a:moveTo>
                    <a:pt x="1" y="0"/>
                  </a:moveTo>
                  <a:cubicBezTo>
                    <a:pt x="39" y="20"/>
                    <a:pt x="98" y="20"/>
                    <a:pt x="136" y="20"/>
                  </a:cubicBezTo>
                  <a:cubicBezTo>
                    <a:pt x="175" y="20"/>
                    <a:pt x="233" y="20"/>
                    <a:pt x="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7309240" y="4074711"/>
              <a:ext cx="47" cy="4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6213768" y="3239321"/>
              <a:ext cx="205880" cy="168193"/>
            </a:xfrm>
            <a:custGeom>
              <a:avLst/>
              <a:gdLst/>
              <a:ahLst/>
              <a:cxnLst/>
              <a:rect l="l" t="t" r="r" b="b"/>
              <a:pathLst>
                <a:path w="4343" h="3548" fill="none" extrusionOk="0">
                  <a:moveTo>
                    <a:pt x="0" y="2055"/>
                  </a:moveTo>
                  <a:lnTo>
                    <a:pt x="1784" y="3548"/>
                  </a:lnTo>
                  <a:lnTo>
                    <a:pt x="4343" y="0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8209870" y="3239321"/>
              <a:ext cx="204979" cy="168193"/>
            </a:xfrm>
            <a:custGeom>
              <a:avLst/>
              <a:gdLst/>
              <a:ahLst/>
              <a:cxnLst/>
              <a:rect l="l" t="t" r="r" b="b"/>
              <a:pathLst>
                <a:path w="4324" h="3548" fill="none" extrusionOk="0">
                  <a:moveTo>
                    <a:pt x="1" y="2055"/>
                  </a:moveTo>
                  <a:lnTo>
                    <a:pt x="1765" y="3548"/>
                  </a:lnTo>
                  <a:lnTo>
                    <a:pt x="4324" y="0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6710020" y="4620592"/>
              <a:ext cx="204979" cy="168240"/>
            </a:xfrm>
            <a:custGeom>
              <a:avLst/>
              <a:gdLst/>
              <a:ahLst/>
              <a:cxnLst/>
              <a:rect l="l" t="t" r="r" b="b"/>
              <a:pathLst>
                <a:path w="4324" h="3549" fill="none" extrusionOk="0">
                  <a:moveTo>
                    <a:pt x="1" y="2075"/>
                  </a:moveTo>
                  <a:lnTo>
                    <a:pt x="1784" y="3548"/>
                  </a:lnTo>
                  <a:lnTo>
                    <a:pt x="4324" y="0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7593205" y="2355198"/>
              <a:ext cx="559711" cy="161793"/>
            </a:xfrm>
            <a:custGeom>
              <a:avLst/>
              <a:gdLst/>
              <a:ahLst/>
              <a:cxnLst/>
              <a:rect l="l" t="t" r="r" b="b"/>
              <a:pathLst>
                <a:path w="11807" h="3413" extrusionOk="0">
                  <a:moveTo>
                    <a:pt x="7522" y="1"/>
                  </a:moveTo>
                  <a:lnTo>
                    <a:pt x="5468" y="137"/>
                  </a:lnTo>
                  <a:cubicBezTo>
                    <a:pt x="3626" y="427"/>
                    <a:pt x="3006" y="505"/>
                    <a:pt x="1784" y="893"/>
                  </a:cubicBezTo>
                  <a:cubicBezTo>
                    <a:pt x="1144" y="1532"/>
                    <a:pt x="796" y="2017"/>
                    <a:pt x="117" y="3006"/>
                  </a:cubicBezTo>
                  <a:cubicBezTo>
                    <a:pt x="1" y="3238"/>
                    <a:pt x="1" y="3413"/>
                    <a:pt x="1" y="3413"/>
                  </a:cubicBezTo>
                  <a:lnTo>
                    <a:pt x="11768" y="3413"/>
                  </a:lnTo>
                  <a:cubicBezTo>
                    <a:pt x="11807" y="2463"/>
                    <a:pt x="11497" y="1765"/>
                    <a:pt x="11051" y="1242"/>
                  </a:cubicBezTo>
                  <a:cubicBezTo>
                    <a:pt x="10159" y="602"/>
                    <a:pt x="7522" y="1"/>
                    <a:pt x="7522" y="1"/>
                  </a:cubicBezTo>
                  <a:close/>
                </a:path>
              </a:pathLst>
            </a:custGeom>
            <a:solidFill>
              <a:srgbClr val="FEC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7886368" y="2183256"/>
              <a:ext cx="43233" cy="99408"/>
            </a:xfrm>
            <a:custGeom>
              <a:avLst/>
              <a:gdLst/>
              <a:ahLst/>
              <a:cxnLst/>
              <a:rect l="l" t="t" r="r" b="b"/>
              <a:pathLst>
                <a:path w="912" h="2097" extrusionOk="0">
                  <a:moveTo>
                    <a:pt x="413" y="0"/>
                  </a:moveTo>
                  <a:cubicBezTo>
                    <a:pt x="338" y="0"/>
                    <a:pt x="1" y="82"/>
                    <a:pt x="1" y="100"/>
                  </a:cubicBezTo>
                  <a:cubicBezTo>
                    <a:pt x="1" y="119"/>
                    <a:pt x="1" y="720"/>
                    <a:pt x="1" y="720"/>
                  </a:cubicBezTo>
                  <a:cubicBezTo>
                    <a:pt x="1" y="720"/>
                    <a:pt x="156" y="1573"/>
                    <a:pt x="195" y="1670"/>
                  </a:cubicBezTo>
                  <a:cubicBezTo>
                    <a:pt x="233" y="1748"/>
                    <a:pt x="408" y="2096"/>
                    <a:pt x="427" y="2096"/>
                  </a:cubicBezTo>
                  <a:cubicBezTo>
                    <a:pt x="447" y="2096"/>
                    <a:pt x="641" y="2038"/>
                    <a:pt x="641" y="2038"/>
                  </a:cubicBezTo>
                  <a:lnTo>
                    <a:pt x="815" y="1709"/>
                  </a:lnTo>
                  <a:cubicBezTo>
                    <a:pt x="815" y="1709"/>
                    <a:pt x="912" y="1147"/>
                    <a:pt x="854" y="798"/>
                  </a:cubicBezTo>
                  <a:cubicBezTo>
                    <a:pt x="776" y="449"/>
                    <a:pt x="466" y="3"/>
                    <a:pt x="427" y="3"/>
                  </a:cubicBezTo>
                  <a:cubicBezTo>
                    <a:pt x="426" y="1"/>
                    <a:pt x="421" y="0"/>
                    <a:pt x="413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7822037" y="2264226"/>
              <a:ext cx="134251" cy="146244"/>
            </a:xfrm>
            <a:custGeom>
              <a:avLst/>
              <a:gdLst/>
              <a:ahLst/>
              <a:cxnLst/>
              <a:rect l="l" t="t" r="r" b="b"/>
              <a:pathLst>
                <a:path w="2832" h="3085" extrusionOk="0">
                  <a:moveTo>
                    <a:pt x="2172" y="1"/>
                  </a:moveTo>
                  <a:lnTo>
                    <a:pt x="699" y="1086"/>
                  </a:lnTo>
                  <a:lnTo>
                    <a:pt x="1" y="1590"/>
                  </a:lnTo>
                  <a:cubicBezTo>
                    <a:pt x="78" y="1765"/>
                    <a:pt x="175" y="1978"/>
                    <a:pt x="253" y="2172"/>
                  </a:cubicBezTo>
                  <a:cubicBezTo>
                    <a:pt x="330" y="2327"/>
                    <a:pt x="408" y="2482"/>
                    <a:pt x="427" y="2579"/>
                  </a:cubicBezTo>
                  <a:cubicBezTo>
                    <a:pt x="502" y="2876"/>
                    <a:pt x="771" y="3084"/>
                    <a:pt x="1067" y="3084"/>
                  </a:cubicBezTo>
                  <a:cubicBezTo>
                    <a:pt x="1080" y="3084"/>
                    <a:pt x="1093" y="3084"/>
                    <a:pt x="1106" y="3083"/>
                  </a:cubicBezTo>
                  <a:cubicBezTo>
                    <a:pt x="2831" y="2986"/>
                    <a:pt x="2695" y="1920"/>
                    <a:pt x="2695" y="1920"/>
                  </a:cubicBezTo>
                  <a:cubicBezTo>
                    <a:pt x="2347" y="1377"/>
                    <a:pt x="2172" y="1"/>
                    <a:pt x="2172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7822037" y="2303762"/>
              <a:ext cx="68074" cy="63428"/>
            </a:xfrm>
            <a:custGeom>
              <a:avLst/>
              <a:gdLst/>
              <a:ahLst/>
              <a:cxnLst/>
              <a:rect l="l" t="t" r="r" b="b"/>
              <a:pathLst>
                <a:path w="1436" h="1338" extrusionOk="0">
                  <a:moveTo>
                    <a:pt x="1435" y="0"/>
                  </a:moveTo>
                  <a:lnTo>
                    <a:pt x="699" y="252"/>
                  </a:lnTo>
                  <a:lnTo>
                    <a:pt x="1" y="756"/>
                  </a:lnTo>
                  <a:cubicBezTo>
                    <a:pt x="78" y="931"/>
                    <a:pt x="175" y="1144"/>
                    <a:pt x="253" y="1338"/>
                  </a:cubicBezTo>
                  <a:cubicBezTo>
                    <a:pt x="796" y="970"/>
                    <a:pt x="1397" y="59"/>
                    <a:pt x="1435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1"/>
            <p:cNvSpPr/>
            <p:nvPr/>
          </p:nvSpPr>
          <p:spPr>
            <a:xfrm>
              <a:off x="7659385" y="2106079"/>
              <a:ext cx="254612" cy="266701"/>
            </a:xfrm>
            <a:custGeom>
              <a:avLst/>
              <a:gdLst/>
              <a:ahLst/>
              <a:cxnLst/>
              <a:rect l="l" t="t" r="r" b="b"/>
              <a:pathLst>
                <a:path w="5371" h="5626" extrusionOk="0">
                  <a:moveTo>
                    <a:pt x="2684" y="1"/>
                  </a:moveTo>
                  <a:cubicBezTo>
                    <a:pt x="2668" y="1"/>
                    <a:pt x="2659" y="1"/>
                    <a:pt x="2656" y="2"/>
                  </a:cubicBezTo>
                  <a:cubicBezTo>
                    <a:pt x="2598" y="2"/>
                    <a:pt x="349" y="254"/>
                    <a:pt x="156" y="545"/>
                  </a:cubicBezTo>
                  <a:cubicBezTo>
                    <a:pt x="0" y="797"/>
                    <a:pt x="543" y="4597"/>
                    <a:pt x="2133" y="5624"/>
                  </a:cubicBezTo>
                  <a:cubicBezTo>
                    <a:pt x="2135" y="5625"/>
                    <a:pt x="2137" y="5625"/>
                    <a:pt x="2141" y="5625"/>
                  </a:cubicBezTo>
                  <a:cubicBezTo>
                    <a:pt x="2332" y="5625"/>
                    <a:pt x="5084" y="4599"/>
                    <a:pt x="5312" y="3686"/>
                  </a:cubicBezTo>
                  <a:cubicBezTo>
                    <a:pt x="5332" y="3647"/>
                    <a:pt x="5332" y="3628"/>
                    <a:pt x="5332" y="3589"/>
                  </a:cubicBezTo>
                  <a:cubicBezTo>
                    <a:pt x="5351" y="3569"/>
                    <a:pt x="5351" y="3531"/>
                    <a:pt x="5351" y="3511"/>
                  </a:cubicBezTo>
                  <a:cubicBezTo>
                    <a:pt x="5370" y="3298"/>
                    <a:pt x="5370" y="3007"/>
                    <a:pt x="5332" y="2697"/>
                  </a:cubicBezTo>
                  <a:cubicBezTo>
                    <a:pt x="5215" y="1611"/>
                    <a:pt x="4866" y="138"/>
                    <a:pt x="4866" y="138"/>
                  </a:cubicBezTo>
                  <a:cubicBezTo>
                    <a:pt x="4866" y="138"/>
                    <a:pt x="2943" y="1"/>
                    <a:pt x="2684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7723289" y="3081222"/>
              <a:ext cx="106140" cy="86277"/>
            </a:xfrm>
            <a:custGeom>
              <a:avLst/>
              <a:gdLst/>
              <a:ahLst/>
              <a:cxnLst/>
              <a:rect l="l" t="t" r="r" b="b"/>
              <a:pathLst>
                <a:path w="2239" h="1820" extrusionOk="0">
                  <a:moveTo>
                    <a:pt x="1444" y="1"/>
                  </a:moveTo>
                  <a:cubicBezTo>
                    <a:pt x="1444" y="1"/>
                    <a:pt x="1270" y="214"/>
                    <a:pt x="1115" y="350"/>
                  </a:cubicBezTo>
                  <a:cubicBezTo>
                    <a:pt x="959" y="466"/>
                    <a:pt x="901" y="466"/>
                    <a:pt x="688" y="524"/>
                  </a:cubicBezTo>
                  <a:cubicBezTo>
                    <a:pt x="455" y="563"/>
                    <a:pt x="281" y="796"/>
                    <a:pt x="203" y="873"/>
                  </a:cubicBezTo>
                  <a:cubicBezTo>
                    <a:pt x="155" y="938"/>
                    <a:pt x="187" y="975"/>
                    <a:pt x="276" y="975"/>
                  </a:cubicBezTo>
                  <a:cubicBezTo>
                    <a:pt x="295" y="975"/>
                    <a:pt x="316" y="974"/>
                    <a:pt x="339" y="970"/>
                  </a:cubicBezTo>
                  <a:cubicBezTo>
                    <a:pt x="475" y="931"/>
                    <a:pt x="649" y="834"/>
                    <a:pt x="707" y="834"/>
                  </a:cubicBezTo>
                  <a:cubicBezTo>
                    <a:pt x="766" y="834"/>
                    <a:pt x="766" y="893"/>
                    <a:pt x="707" y="1028"/>
                  </a:cubicBezTo>
                  <a:cubicBezTo>
                    <a:pt x="649" y="1145"/>
                    <a:pt x="494" y="1358"/>
                    <a:pt x="397" y="1416"/>
                  </a:cubicBezTo>
                  <a:cubicBezTo>
                    <a:pt x="320" y="1494"/>
                    <a:pt x="48" y="1629"/>
                    <a:pt x="29" y="1726"/>
                  </a:cubicBezTo>
                  <a:cubicBezTo>
                    <a:pt x="1" y="1783"/>
                    <a:pt x="14" y="1819"/>
                    <a:pt x="68" y="1819"/>
                  </a:cubicBezTo>
                  <a:cubicBezTo>
                    <a:pt x="88" y="1819"/>
                    <a:pt x="114" y="1814"/>
                    <a:pt x="145" y="1804"/>
                  </a:cubicBezTo>
                  <a:cubicBezTo>
                    <a:pt x="281" y="1765"/>
                    <a:pt x="436" y="1649"/>
                    <a:pt x="610" y="1571"/>
                  </a:cubicBezTo>
                  <a:cubicBezTo>
                    <a:pt x="688" y="1513"/>
                    <a:pt x="727" y="1474"/>
                    <a:pt x="785" y="1435"/>
                  </a:cubicBezTo>
                  <a:cubicBezTo>
                    <a:pt x="835" y="1435"/>
                    <a:pt x="970" y="1478"/>
                    <a:pt x="1093" y="1478"/>
                  </a:cubicBezTo>
                  <a:cubicBezTo>
                    <a:pt x="1114" y="1478"/>
                    <a:pt x="1134" y="1477"/>
                    <a:pt x="1153" y="1474"/>
                  </a:cubicBezTo>
                  <a:cubicBezTo>
                    <a:pt x="1231" y="1455"/>
                    <a:pt x="1289" y="1416"/>
                    <a:pt x="1328" y="1397"/>
                  </a:cubicBezTo>
                  <a:cubicBezTo>
                    <a:pt x="1347" y="1377"/>
                    <a:pt x="1367" y="1377"/>
                    <a:pt x="1386" y="1377"/>
                  </a:cubicBezTo>
                  <a:cubicBezTo>
                    <a:pt x="1502" y="1339"/>
                    <a:pt x="1580" y="912"/>
                    <a:pt x="1638" y="796"/>
                  </a:cubicBezTo>
                  <a:cubicBezTo>
                    <a:pt x="1696" y="679"/>
                    <a:pt x="2239" y="272"/>
                    <a:pt x="2239" y="272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7529823" y="2496800"/>
              <a:ext cx="161746" cy="62812"/>
            </a:xfrm>
            <a:custGeom>
              <a:avLst/>
              <a:gdLst/>
              <a:ahLst/>
              <a:cxnLst/>
              <a:rect l="l" t="t" r="r" b="b"/>
              <a:pathLst>
                <a:path w="3412" h="1325" extrusionOk="0">
                  <a:moveTo>
                    <a:pt x="1727" y="0"/>
                  </a:moveTo>
                  <a:cubicBezTo>
                    <a:pt x="883" y="0"/>
                    <a:pt x="0" y="426"/>
                    <a:pt x="0" y="426"/>
                  </a:cubicBezTo>
                  <a:cubicBezTo>
                    <a:pt x="698" y="426"/>
                    <a:pt x="931" y="659"/>
                    <a:pt x="1493" y="678"/>
                  </a:cubicBezTo>
                  <a:lnTo>
                    <a:pt x="1512" y="678"/>
                  </a:lnTo>
                  <a:cubicBezTo>
                    <a:pt x="1551" y="678"/>
                    <a:pt x="1648" y="697"/>
                    <a:pt x="1725" y="755"/>
                  </a:cubicBezTo>
                  <a:cubicBezTo>
                    <a:pt x="1764" y="775"/>
                    <a:pt x="1822" y="814"/>
                    <a:pt x="1881" y="852"/>
                  </a:cubicBezTo>
                  <a:cubicBezTo>
                    <a:pt x="1939" y="930"/>
                    <a:pt x="1997" y="988"/>
                    <a:pt x="2036" y="1027"/>
                  </a:cubicBezTo>
                  <a:cubicBezTo>
                    <a:pt x="2152" y="1163"/>
                    <a:pt x="2249" y="1221"/>
                    <a:pt x="2307" y="1240"/>
                  </a:cubicBezTo>
                  <a:cubicBezTo>
                    <a:pt x="2439" y="1301"/>
                    <a:pt x="2579" y="1325"/>
                    <a:pt x="2713" y="1325"/>
                  </a:cubicBezTo>
                  <a:cubicBezTo>
                    <a:pt x="3088" y="1325"/>
                    <a:pt x="3411" y="1137"/>
                    <a:pt x="3354" y="1066"/>
                  </a:cubicBezTo>
                  <a:cubicBezTo>
                    <a:pt x="3354" y="1066"/>
                    <a:pt x="3393" y="1046"/>
                    <a:pt x="3354" y="988"/>
                  </a:cubicBezTo>
                  <a:cubicBezTo>
                    <a:pt x="3315" y="969"/>
                    <a:pt x="3160" y="755"/>
                    <a:pt x="3024" y="620"/>
                  </a:cubicBezTo>
                  <a:cubicBezTo>
                    <a:pt x="2986" y="581"/>
                    <a:pt x="2947" y="523"/>
                    <a:pt x="2908" y="484"/>
                  </a:cubicBezTo>
                  <a:lnTo>
                    <a:pt x="2889" y="465"/>
                  </a:lnTo>
                  <a:cubicBezTo>
                    <a:pt x="2986" y="465"/>
                    <a:pt x="3044" y="445"/>
                    <a:pt x="3082" y="426"/>
                  </a:cubicBezTo>
                  <a:cubicBezTo>
                    <a:pt x="3179" y="387"/>
                    <a:pt x="3257" y="251"/>
                    <a:pt x="2966" y="232"/>
                  </a:cubicBezTo>
                  <a:cubicBezTo>
                    <a:pt x="2850" y="232"/>
                    <a:pt x="2675" y="213"/>
                    <a:pt x="2559" y="193"/>
                  </a:cubicBezTo>
                  <a:cubicBezTo>
                    <a:pt x="2313" y="53"/>
                    <a:pt x="2022" y="0"/>
                    <a:pt x="1727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7652037" y="2505949"/>
              <a:ext cx="32188" cy="12894"/>
            </a:xfrm>
            <a:custGeom>
              <a:avLst/>
              <a:gdLst/>
              <a:ahLst/>
              <a:cxnLst/>
              <a:rect l="l" t="t" r="r" b="b"/>
              <a:pathLst>
                <a:path w="679" h="272" extrusionOk="0">
                  <a:moveTo>
                    <a:pt x="504" y="233"/>
                  </a:moveTo>
                  <a:cubicBezTo>
                    <a:pt x="485" y="252"/>
                    <a:pt x="408" y="272"/>
                    <a:pt x="330" y="272"/>
                  </a:cubicBezTo>
                  <a:cubicBezTo>
                    <a:pt x="330" y="272"/>
                    <a:pt x="78" y="58"/>
                    <a:pt x="0" y="0"/>
                  </a:cubicBezTo>
                  <a:cubicBezTo>
                    <a:pt x="97" y="20"/>
                    <a:pt x="272" y="39"/>
                    <a:pt x="408" y="39"/>
                  </a:cubicBezTo>
                  <a:cubicBezTo>
                    <a:pt x="679" y="58"/>
                    <a:pt x="601" y="194"/>
                    <a:pt x="504" y="233"/>
                  </a:cubicBez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1"/>
            <p:cNvSpPr/>
            <p:nvPr/>
          </p:nvSpPr>
          <p:spPr>
            <a:xfrm>
              <a:off x="7969092" y="2644707"/>
              <a:ext cx="159044" cy="246316"/>
            </a:xfrm>
            <a:custGeom>
              <a:avLst/>
              <a:gdLst/>
              <a:ahLst/>
              <a:cxnLst/>
              <a:rect l="l" t="t" r="r" b="b"/>
              <a:pathLst>
                <a:path w="3355" h="5196" extrusionOk="0">
                  <a:moveTo>
                    <a:pt x="98" y="1"/>
                  </a:moveTo>
                  <a:cubicBezTo>
                    <a:pt x="98" y="1"/>
                    <a:pt x="78" y="330"/>
                    <a:pt x="78" y="815"/>
                  </a:cubicBezTo>
                  <a:cubicBezTo>
                    <a:pt x="59" y="1047"/>
                    <a:pt x="59" y="1299"/>
                    <a:pt x="39" y="1571"/>
                  </a:cubicBezTo>
                  <a:cubicBezTo>
                    <a:pt x="20" y="2812"/>
                    <a:pt x="1" y="4401"/>
                    <a:pt x="78" y="4614"/>
                  </a:cubicBezTo>
                  <a:cubicBezTo>
                    <a:pt x="194" y="4944"/>
                    <a:pt x="1939" y="5196"/>
                    <a:pt x="1939" y="5196"/>
                  </a:cubicBezTo>
                  <a:cubicBezTo>
                    <a:pt x="1939" y="5196"/>
                    <a:pt x="3044" y="1726"/>
                    <a:pt x="3354" y="31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7782547" y="2852772"/>
              <a:ext cx="286848" cy="258831"/>
            </a:xfrm>
            <a:custGeom>
              <a:avLst/>
              <a:gdLst/>
              <a:ahLst/>
              <a:cxnLst/>
              <a:rect l="l" t="t" r="r" b="b"/>
              <a:pathLst>
                <a:path w="6051" h="5460" extrusionOk="0">
                  <a:moveTo>
                    <a:pt x="4832" y="1"/>
                  </a:moveTo>
                  <a:cubicBezTo>
                    <a:pt x="4511" y="1"/>
                    <a:pt x="4196" y="77"/>
                    <a:pt x="4013" y="225"/>
                  </a:cubicBezTo>
                  <a:cubicBezTo>
                    <a:pt x="4013" y="225"/>
                    <a:pt x="3141" y="885"/>
                    <a:pt x="2675" y="1427"/>
                  </a:cubicBezTo>
                  <a:cubicBezTo>
                    <a:pt x="2385" y="1776"/>
                    <a:pt x="1493" y="3133"/>
                    <a:pt x="795" y="4083"/>
                  </a:cubicBezTo>
                  <a:cubicBezTo>
                    <a:pt x="388" y="4645"/>
                    <a:pt x="0" y="5033"/>
                    <a:pt x="0" y="5033"/>
                  </a:cubicBezTo>
                  <a:lnTo>
                    <a:pt x="427" y="5460"/>
                  </a:lnTo>
                  <a:cubicBezTo>
                    <a:pt x="427" y="5460"/>
                    <a:pt x="2230" y="4277"/>
                    <a:pt x="3684" y="3172"/>
                  </a:cubicBezTo>
                  <a:cubicBezTo>
                    <a:pt x="5157" y="2067"/>
                    <a:pt x="5622" y="1660"/>
                    <a:pt x="5874" y="807"/>
                  </a:cubicBezTo>
                  <a:cubicBezTo>
                    <a:pt x="6051" y="264"/>
                    <a:pt x="5431" y="1"/>
                    <a:pt x="4832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7966343" y="2450816"/>
              <a:ext cx="211426" cy="224795"/>
            </a:xfrm>
            <a:custGeom>
              <a:avLst/>
              <a:gdLst/>
              <a:ahLst/>
              <a:cxnLst/>
              <a:rect l="l" t="t" r="r" b="b"/>
              <a:pathLst>
                <a:path w="4460" h="4742" extrusionOk="0">
                  <a:moveTo>
                    <a:pt x="3664" y="0"/>
                  </a:moveTo>
                  <a:lnTo>
                    <a:pt x="0" y="1396"/>
                  </a:lnTo>
                  <a:lnTo>
                    <a:pt x="117" y="4381"/>
                  </a:lnTo>
                  <a:cubicBezTo>
                    <a:pt x="117" y="4381"/>
                    <a:pt x="1130" y="4741"/>
                    <a:pt x="2315" y="4741"/>
                  </a:cubicBezTo>
                  <a:cubicBezTo>
                    <a:pt x="2685" y="4741"/>
                    <a:pt x="3073" y="4706"/>
                    <a:pt x="3451" y="4614"/>
                  </a:cubicBezTo>
                  <a:cubicBezTo>
                    <a:pt x="3451" y="4614"/>
                    <a:pt x="4459" y="2249"/>
                    <a:pt x="3664" y="0"/>
                  </a:cubicBezTo>
                  <a:close/>
                </a:path>
              </a:pathLst>
            </a:custGeom>
            <a:solidFill>
              <a:srgbClr val="FEC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7823886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1" y="6281"/>
                  </a:moveTo>
                  <a:lnTo>
                    <a:pt x="1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1"/>
            <p:cNvSpPr/>
            <p:nvPr/>
          </p:nvSpPr>
          <p:spPr>
            <a:xfrm>
              <a:off x="7619594" y="1977988"/>
              <a:ext cx="323539" cy="286231"/>
            </a:xfrm>
            <a:custGeom>
              <a:avLst/>
              <a:gdLst/>
              <a:ahLst/>
              <a:cxnLst/>
              <a:rect l="l" t="t" r="r" b="b"/>
              <a:pathLst>
                <a:path w="6825" h="6038" extrusionOk="0">
                  <a:moveTo>
                    <a:pt x="4014" y="1"/>
                  </a:moveTo>
                  <a:cubicBezTo>
                    <a:pt x="3647" y="1"/>
                    <a:pt x="3141" y="133"/>
                    <a:pt x="2443" y="495"/>
                  </a:cubicBezTo>
                  <a:cubicBezTo>
                    <a:pt x="1802" y="820"/>
                    <a:pt x="1304" y="908"/>
                    <a:pt x="944" y="908"/>
                  </a:cubicBezTo>
                  <a:cubicBezTo>
                    <a:pt x="513" y="908"/>
                    <a:pt x="281" y="781"/>
                    <a:pt x="240" y="781"/>
                  </a:cubicBezTo>
                  <a:cubicBezTo>
                    <a:pt x="236" y="781"/>
                    <a:pt x="233" y="782"/>
                    <a:pt x="233" y="786"/>
                  </a:cubicBezTo>
                  <a:cubicBezTo>
                    <a:pt x="253" y="824"/>
                    <a:pt x="1" y="1290"/>
                    <a:pt x="98" y="2336"/>
                  </a:cubicBezTo>
                  <a:cubicBezTo>
                    <a:pt x="98" y="2336"/>
                    <a:pt x="152" y="3481"/>
                    <a:pt x="1751" y="3481"/>
                  </a:cubicBezTo>
                  <a:cubicBezTo>
                    <a:pt x="2071" y="3481"/>
                    <a:pt x="2453" y="3435"/>
                    <a:pt x="2909" y="3325"/>
                  </a:cubicBezTo>
                  <a:cubicBezTo>
                    <a:pt x="3416" y="3205"/>
                    <a:pt x="3886" y="3085"/>
                    <a:pt x="4250" y="3085"/>
                  </a:cubicBezTo>
                  <a:cubicBezTo>
                    <a:pt x="4415" y="3085"/>
                    <a:pt x="4558" y="3110"/>
                    <a:pt x="4673" y="3170"/>
                  </a:cubicBezTo>
                  <a:cubicBezTo>
                    <a:pt x="5211" y="4859"/>
                    <a:pt x="5252" y="5695"/>
                    <a:pt x="5424" y="5695"/>
                  </a:cubicBezTo>
                  <a:cubicBezTo>
                    <a:pt x="5432" y="5695"/>
                    <a:pt x="5440" y="5694"/>
                    <a:pt x="5448" y="5690"/>
                  </a:cubicBezTo>
                  <a:cubicBezTo>
                    <a:pt x="5688" y="5617"/>
                    <a:pt x="5088" y="4302"/>
                    <a:pt x="5757" y="4302"/>
                  </a:cubicBezTo>
                  <a:cubicBezTo>
                    <a:pt x="5792" y="4302"/>
                    <a:pt x="5832" y="4306"/>
                    <a:pt x="5875" y="4314"/>
                  </a:cubicBezTo>
                  <a:cubicBezTo>
                    <a:pt x="6534" y="4430"/>
                    <a:pt x="6592" y="6020"/>
                    <a:pt x="6592" y="6020"/>
                  </a:cubicBezTo>
                  <a:cubicBezTo>
                    <a:pt x="6592" y="6020"/>
                    <a:pt x="6601" y="6037"/>
                    <a:pt x="6613" y="6037"/>
                  </a:cubicBezTo>
                  <a:cubicBezTo>
                    <a:pt x="6631" y="6037"/>
                    <a:pt x="6658" y="5994"/>
                    <a:pt x="6670" y="5768"/>
                  </a:cubicBezTo>
                  <a:cubicBezTo>
                    <a:pt x="6689" y="5555"/>
                    <a:pt x="6825" y="2007"/>
                    <a:pt x="6282" y="1251"/>
                  </a:cubicBezTo>
                  <a:cubicBezTo>
                    <a:pt x="6045" y="918"/>
                    <a:pt x="5757" y="826"/>
                    <a:pt x="5512" y="826"/>
                  </a:cubicBezTo>
                  <a:cubicBezTo>
                    <a:pt x="5216" y="826"/>
                    <a:pt x="4983" y="960"/>
                    <a:pt x="4983" y="960"/>
                  </a:cubicBezTo>
                  <a:cubicBezTo>
                    <a:pt x="4983" y="960"/>
                    <a:pt x="5004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8799889" y="2718470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8863319" y="2484142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"/>
          <p:cNvSpPr txBox="1">
            <a:spLocks noGrp="1"/>
          </p:cNvSpPr>
          <p:nvPr>
            <p:ph type="title"/>
          </p:nvPr>
        </p:nvSpPr>
        <p:spPr>
          <a:xfrm>
            <a:off x="2807970" y="708660"/>
            <a:ext cx="3638550" cy="1461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800" dirty="0"/>
              <a:t>Демо</a:t>
            </a:r>
            <a:endParaRPr sz="8800" dirty="0"/>
          </a:p>
        </p:txBody>
      </p:sp>
      <p:sp>
        <p:nvSpPr>
          <p:cNvPr id="617" name="Google Shape;617;p5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</a:t>
            </a:r>
            <a:endParaRPr dirty="0"/>
          </a:p>
        </p:txBody>
      </p:sp>
      <p:pic>
        <p:nvPicPr>
          <p:cNvPr id="5" name="Picture 4" descr="Cartoon owl holding a calendar&#10;&#10;AI-generated content may be incorrect.">
            <a:extLst>
              <a:ext uri="{FF2B5EF4-FFF2-40B4-BE49-F238E27FC236}">
                <a16:creationId xmlns:a16="http://schemas.microsoft.com/office/drawing/2014/main" id="{C7F591E0-33AA-766B-2A42-36E18F52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33" y="2851189"/>
            <a:ext cx="3142567" cy="1669919"/>
          </a:xfrm>
          <a:prstGeom prst="rect">
            <a:avLst/>
          </a:prstGeom>
        </p:spPr>
      </p:pic>
      <p:pic>
        <p:nvPicPr>
          <p:cNvPr id="7" name="Picture 6" descr="A white rectangular object with black text">
            <a:extLst>
              <a:ext uri="{FF2B5EF4-FFF2-40B4-BE49-F238E27FC236}">
                <a16:creationId xmlns:a16="http://schemas.microsoft.com/office/drawing/2014/main" id="{FB99E7E3-2F57-E47C-D125-D9251D85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782" y="1439305"/>
            <a:ext cx="3995738" cy="318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54" name="Google Shape;554;p56"/>
          <p:cNvSpPr txBox="1">
            <a:spLocks noGrp="1"/>
          </p:cNvSpPr>
          <p:nvPr>
            <p:ph type="subTitle" idx="1"/>
          </p:nvPr>
        </p:nvSpPr>
        <p:spPr>
          <a:xfrm>
            <a:off x="1610664" y="2179019"/>
            <a:ext cx="1615582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HTML</a:t>
            </a:r>
            <a:endParaRPr sz="3200" dirty="0"/>
          </a:p>
        </p:txBody>
      </p:sp>
      <p:sp>
        <p:nvSpPr>
          <p:cNvPr id="555" name="Google Shape;555;p56"/>
          <p:cNvSpPr txBox="1">
            <a:spLocks noGrp="1"/>
          </p:cNvSpPr>
          <p:nvPr>
            <p:ph type="subTitle" idx="2"/>
          </p:nvPr>
        </p:nvSpPr>
        <p:spPr>
          <a:xfrm>
            <a:off x="4403551" y="2713766"/>
            <a:ext cx="1556098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CSS</a:t>
            </a:r>
            <a:endParaRPr sz="3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3" name="Google Shape;563;p56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56" name="Google Shape;556;p56"/>
          <p:cNvSpPr txBox="1">
            <a:spLocks noGrp="1"/>
          </p:cNvSpPr>
          <p:nvPr>
            <p:ph type="subTitle" idx="4"/>
          </p:nvPr>
        </p:nvSpPr>
        <p:spPr>
          <a:xfrm>
            <a:off x="5643000" y="4063414"/>
            <a:ext cx="263406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SQLAlchemy</a:t>
            </a:r>
            <a:endParaRPr sz="3200" dirty="0"/>
          </a:p>
        </p:txBody>
      </p:sp>
      <p:sp>
        <p:nvSpPr>
          <p:cNvPr id="557" name="Google Shape;557;p5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64" name="Google Shape;564;p56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58" name="Google Shape;558;p56"/>
          <p:cNvSpPr txBox="1">
            <a:spLocks noGrp="1"/>
          </p:cNvSpPr>
          <p:nvPr>
            <p:ph type="subTitle" idx="7"/>
          </p:nvPr>
        </p:nvSpPr>
        <p:spPr>
          <a:xfrm>
            <a:off x="5674760" y="1543023"/>
            <a:ext cx="1558664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Python</a:t>
            </a:r>
            <a:endParaRPr sz="3200" dirty="0"/>
          </a:p>
        </p:txBody>
      </p:sp>
      <p:sp>
        <p:nvSpPr>
          <p:cNvPr id="565" name="Google Shape;565;p56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60" name="Google Shape;560;p56"/>
          <p:cNvSpPr txBox="1">
            <a:spLocks noGrp="1"/>
          </p:cNvSpPr>
          <p:nvPr>
            <p:ph type="subTitle" idx="13"/>
          </p:nvPr>
        </p:nvSpPr>
        <p:spPr>
          <a:xfrm>
            <a:off x="7429838" y="2601869"/>
            <a:ext cx="1291034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Flask</a:t>
            </a:r>
            <a:endParaRPr sz="3200" dirty="0"/>
          </a:p>
        </p:txBody>
      </p:sp>
      <p:sp>
        <p:nvSpPr>
          <p:cNvPr id="561" name="Google Shape;561;p56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53" name="Google Shape;553;p56"/>
          <p:cNvSpPr txBox="1">
            <a:spLocks noGrp="1"/>
          </p:cNvSpPr>
          <p:nvPr>
            <p:ph type="title" idx="15"/>
          </p:nvPr>
        </p:nvSpPr>
        <p:spPr>
          <a:xfrm>
            <a:off x="714450" y="716351"/>
            <a:ext cx="7715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/>
              <a:t>Използвани технологии</a:t>
            </a:r>
            <a:endParaRPr sz="4800" dirty="0"/>
          </a:p>
        </p:txBody>
      </p:sp>
      <p:grpSp>
        <p:nvGrpSpPr>
          <p:cNvPr id="566" name="Google Shape;566;p56"/>
          <p:cNvGrpSpPr/>
          <p:nvPr/>
        </p:nvGrpSpPr>
        <p:grpSpPr>
          <a:xfrm>
            <a:off x="8147180" y="-4"/>
            <a:ext cx="1339491" cy="1401716"/>
            <a:chOff x="11072705" y="-611638"/>
            <a:chExt cx="630883" cy="660190"/>
          </a:xfrm>
        </p:grpSpPr>
        <p:sp>
          <p:nvSpPr>
            <p:cNvPr id="567" name="Google Shape;567;p56"/>
            <p:cNvSpPr/>
            <p:nvPr/>
          </p:nvSpPr>
          <p:spPr>
            <a:xfrm>
              <a:off x="11072705" y="-581030"/>
              <a:ext cx="630883" cy="629583"/>
            </a:xfrm>
            <a:custGeom>
              <a:avLst/>
              <a:gdLst/>
              <a:ahLst/>
              <a:cxnLst/>
              <a:rect l="l" t="t" r="r" b="b"/>
              <a:pathLst>
                <a:path w="15047" h="15016" extrusionOk="0">
                  <a:moveTo>
                    <a:pt x="7509" y="0"/>
                  </a:moveTo>
                  <a:cubicBezTo>
                    <a:pt x="3375" y="0"/>
                    <a:pt x="1" y="3344"/>
                    <a:pt x="1" y="7508"/>
                  </a:cubicBezTo>
                  <a:cubicBezTo>
                    <a:pt x="1" y="11642"/>
                    <a:pt x="3375" y="15016"/>
                    <a:pt x="7509" y="15016"/>
                  </a:cubicBezTo>
                  <a:cubicBezTo>
                    <a:pt x="11673" y="15016"/>
                    <a:pt x="15047" y="11642"/>
                    <a:pt x="15047" y="7508"/>
                  </a:cubicBezTo>
                  <a:cubicBezTo>
                    <a:pt x="15047" y="3344"/>
                    <a:pt x="11673" y="0"/>
                    <a:pt x="7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6"/>
            <p:cNvSpPr/>
            <p:nvPr/>
          </p:nvSpPr>
          <p:spPr>
            <a:xfrm>
              <a:off x="11072705" y="-611638"/>
              <a:ext cx="630883" cy="630883"/>
            </a:xfrm>
            <a:custGeom>
              <a:avLst/>
              <a:gdLst/>
              <a:ahLst/>
              <a:cxnLst/>
              <a:rect l="l" t="t" r="r" b="b"/>
              <a:pathLst>
                <a:path w="15047" h="15047" extrusionOk="0">
                  <a:moveTo>
                    <a:pt x="7509" y="1"/>
                  </a:moveTo>
                  <a:cubicBezTo>
                    <a:pt x="3375" y="1"/>
                    <a:pt x="1" y="3375"/>
                    <a:pt x="1" y="7539"/>
                  </a:cubicBezTo>
                  <a:cubicBezTo>
                    <a:pt x="1" y="11673"/>
                    <a:pt x="3375" y="15047"/>
                    <a:pt x="7509" y="15047"/>
                  </a:cubicBezTo>
                  <a:cubicBezTo>
                    <a:pt x="11673" y="15047"/>
                    <a:pt x="15047" y="11673"/>
                    <a:pt x="15047" y="7539"/>
                  </a:cubicBezTo>
                  <a:cubicBezTo>
                    <a:pt x="15047" y="3375"/>
                    <a:pt x="11673" y="1"/>
                    <a:pt x="7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11072705" y="-611638"/>
              <a:ext cx="630883" cy="630883"/>
            </a:xfrm>
            <a:custGeom>
              <a:avLst/>
              <a:gdLst/>
              <a:ahLst/>
              <a:cxnLst/>
              <a:rect l="l" t="t" r="r" b="b"/>
              <a:pathLst>
                <a:path w="15047" h="15047" fill="none" extrusionOk="0">
                  <a:moveTo>
                    <a:pt x="15047" y="7539"/>
                  </a:moveTo>
                  <a:cubicBezTo>
                    <a:pt x="15047" y="11673"/>
                    <a:pt x="11673" y="15047"/>
                    <a:pt x="7509" y="15047"/>
                  </a:cubicBezTo>
                  <a:cubicBezTo>
                    <a:pt x="3375" y="15047"/>
                    <a:pt x="1" y="11673"/>
                    <a:pt x="1" y="7539"/>
                  </a:cubicBezTo>
                  <a:cubicBezTo>
                    <a:pt x="1" y="3375"/>
                    <a:pt x="3375" y="1"/>
                    <a:pt x="7509" y="1"/>
                  </a:cubicBezTo>
                  <a:cubicBezTo>
                    <a:pt x="11673" y="1"/>
                    <a:pt x="15047" y="3375"/>
                    <a:pt x="15047" y="753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11373493" y="-549166"/>
              <a:ext cx="29349" cy="29349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99"/>
                    <a:pt x="365" y="699"/>
                  </a:cubicBezTo>
                  <a:cubicBezTo>
                    <a:pt x="547" y="69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11252406" y="-517804"/>
              <a:ext cx="33165" cy="29098"/>
            </a:xfrm>
            <a:custGeom>
              <a:avLst/>
              <a:gdLst/>
              <a:ahLst/>
              <a:cxnLst/>
              <a:rect l="l" t="t" r="r" b="b"/>
              <a:pathLst>
                <a:path w="791" h="694" extrusionOk="0">
                  <a:moveTo>
                    <a:pt x="381" y="1"/>
                  </a:moveTo>
                  <a:cubicBezTo>
                    <a:pt x="326" y="1"/>
                    <a:pt x="270" y="14"/>
                    <a:pt x="213" y="43"/>
                  </a:cubicBezTo>
                  <a:cubicBezTo>
                    <a:pt x="62" y="164"/>
                    <a:pt x="1" y="377"/>
                    <a:pt x="92" y="529"/>
                  </a:cubicBezTo>
                  <a:cubicBezTo>
                    <a:pt x="154" y="632"/>
                    <a:pt x="272" y="693"/>
                    <a:pt x="389" y="693"/>
                  </a:cubicBezTo>
                  <a:cubicBezTo>
                    <a:pt x="444" y="693"/>
                    <a:pt x="499" y="680"/>
                    <a:pt x="548" y="650"/>
                  </a:cubicBezTo>
                  <a:cubicBezTo>
                    <a:pt x="730" y="559"/>
                    <a:pt x="791" y="347"/>
                    <a:pt x="700" y="195"/>
                  </a:cubicBezTo>
                  <a:cubicBezTo>
                    <a:pt x="616" y="69"/>
                    <a:pt x="503" y="1"/>
                    <a:pt x="3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11164484" y="-429882"/>
              <a:ext cx="33165" cy="29098"/>
            </a:xfrm>
            <a:custGeom>
              <a:avLst/>
              <a:gdLst/>
              <a:ahLst/>
              <a:cxnLst/>
              <a:rect l="l" t="t" r="r" b="b"/>
              <a:pathLst>
                <a:path w="791" h="694" extrusionOk="0">
                  <a:moveTo>
                    <a:pt x="398" y="0"/>
                  </a:moveTo>
                  <a:cubicBezTo>
                    <a:pt x="272" y="0"/>
                    <a:pt x="154" y="61"/>
                    <a:pt x="92" y="164"/>
                  </a:cubicBezTo>
                  <a:cubicBezTo>
                    <a:pt x="0" y="347"/>
                    <a:pt x="61" y="560"/>
                    <a:pt x="213" y="651"/>
                  </a:cubicBezTo>
                  <a:cubicBezTo>
                    <a:pt x="272" y="680"/>
                    <a:pt x="333" y="694"/>
                    <a:pt x="393" y="694"/>
                  </a:cubicBezTo>
                  <a:cubicBezTo>
                    <a:pt x="519" y="694"/>
                    <a:pt x="638" y="632"/>
                    <a:pt x="700" y="529"/>
                  </a:cubicBezTo>
                  <a:cubicBezTo>
                    <a:pt x="791" y="347"/>
                    <a:pt x="730" y="134"/>
                    <a:pt x="578" y="43"/>
                  </a:cubicBezTo>
                  <a:cubicBezTo>
                    <a:pt x="519" y="14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11133877" y="-310850"/>
              <a:ext cx="29391" cy="29349"/>
            </a:xfrm>
            <a:custGeom>
              <a:avLst/>
              <a:gdLst/>
              <a:ahLst/>
              <a:cxnLst/>
              <a:rect l="l" t="t" r="r" b="b"/>
              <a:pathLst>
                <a:path w="701" h="700" extrusionOk="0">
                  <a:moveTo>
                    <a:pt x="366" y="0"/>
                  </a:moveTo>
                  <a:cubicBezTo>
                    <a:pt x="183" y="0"/>
                    <a:pt x="1" y="152"/>
                    <a:pt x="31" y="365"/>
                  </a:cubicBezTo>
                  <a:cubicBezTo>
                    <a:pt x="31" y="547"/>
                    <a:pt x="183" y="699"/>
                    <a:pt x="366" y="699"/>
                  </a:cubicBezTo>
                  <a:cubicBezTo>
                    <a:pt x="548" y="699"/>
                    <a:pt x="700" y="547"/>
                    <a:pt x="700" y="365"/>
                  </a:cubicBezTo>
                  <a:cubicBezTo>
                    <a:pt x="700" y="183"/>
                    <a:pt x="548" y="0"/>
                    <a:pt x="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11164484" y="-190308"/>
              <a:ext cx="33165" cy="28678"/>
            </a:xfrm>
            <a:custGeom>
              <a:avLst/>
              <a:gdLst/>
              <a:ahLst/>
              <a:cxnLst/>
              <a:rect l="l" t="t" r="r" b="b"/>
              <a:pathLst>
                <a:path w="791" h="684" extrusionOk="0">
                  <a:moveTo>
                    <a:pt x="393" y="0"/>
                  </a:moveTo>
                  <a:cubicBezTo>
                    <a:pt x="333" y="0"/>
                    <a:pt x="272" y="14"/>
                    <a:pt x="213" y="43"/>
                  </a:cubicBezTo>
                  <a:cubicBezTo>
                    <a:pt x="61" y="134"/>
                    <a:pt x="0" y="347"/>
                    <a:pt x="92" y="499"/>
                  </a:cubicBezTo>
                  <a:cubicBezTo>
                    <a:pt x="150" y="617"/>
                    <a:pt x="260" y="684"/>
                    <a:pt x="379" y="684"/>
                  </a:cubicBezTo>
                  <a:cubicBezTo>
                    <a:pt x="445" y="684"/>
                    <a:pt x="513" y="664"/>
                    <a:pt x="578" y="621"/>
                  </a:cubicBezTo>
                  <a:cubicBezTo>
                    <a:pt x="730" y="530"/>
                    <a:pt x="791" y="317"/>
                    <a:pt x="700" y="165"/>
                  </a:cubicBezTo>
                  <a:cubicBezTo>
                    <a:pt x="638" y="62"/>
                    <a:pt x="519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6"/>
            <p:cNvSpPr/>
            <p:nvPr/>
          </p:nvSpPr>
          <p:spPr>
            <a:xfrm>
              <a:off x="11252406" y="-103602"/>
              <a:ext cx="33165" cy="29056"/>
            </a:xfrm>
            <a:custGeom>
              <a:avLst/>
              <a:gdLst/>
              <a:ahLst/>
              <a:cxnLst/>
              <a:rect l="l" t="t" r="r" b="b"/>
              <a:pathLst>
                <a:path w="791" h="693" extrusionOk="0">
                  <a:moveTo>
                    <a:pt x="395" y="0"/>
                  </a:moveTo>
                  <a:cubicBezTo>
                    <a:pt x="276" y="0"/>
                    <a:pt x="155" y="68"/>
                    <a:pt x="92" y="194"/>
                  </a:cubicBezTo>
                  <a:cubicBezTo>
                    <a:pt x="1" y="346"/>
                    <a:pt x="62" y="559"/>
                    <a:pt x="213" y="650"/>
                  </a:cubicBezTo>
                  <a:cubicBezTo>
                    <a:pt x="262" y="679"/>
                    <a:pt x="317" y="693"/>
                    <a:pt x="373" y="693"/>
                  </a:cubicBezTo>
                  <a:cubicBezTo>
                    <a:pt x="493" y="693"/>
                    <a:pt x="617" y="632"/>
                    <a:pt x="700" y="528"/>
                  </a:cubicBezTo>
                  <a:cubicBezTo>
                    <a:pt x="791" y="376"/>
                    <a:pt x="730" y="164"/>
                    <a:pt x="548" y="42"/>
                  </a:cubicBezTo>
                  <a:cubicBezTo>
                    <a:pt x="501" y="14"/>
                    <a:pt x="448" y="0"/>
                    <a:pt x="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6"/>
            <p:cNvSpPr/>
            <p:nvPr/>
          </p:nvSpPr>
          <p:spPr>
            <a:xfrm>
              <a:off x="11373493" y="-71276"/>
              <a:ext cx="29349" cy="29349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48"/>
                    <a:pt x="152" y="700"/>
                    <a:pt x="365" y="700"/>
                  </a:cubicBezTo>
                  <a:cubicBezTo>
                    <a:pt x="547" y="700"/>
                    <a:pt x="699" y="548"/>
                    <a:pt x="699" y="335"/>
                  </a:cubicBezTo>
                  <a:cubicBezTo>
                    <a:pt x="699" y="153"/>
                    <a:pt x="547" y="1"/>
                    <a:pt x="3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11490722" y="-103602"/>
              <a:ext cx="33165" cy="29056"/>
            </a:xfrm>
            <a:custGeom>
              <a:avLst/>
              <a:gdLst/>
              <a:ahLst/>
              <a:cxnLst/>
              <a:rect l="l" t="t" r="r" b="b"/>
              <a:pathLst>
                <a:path w="791" h="693" extrusionOk="0">
                  <a:moveTo>
                    <a:pt x="397" y="0"/>
                  </a:moveTo>
                  <a:cubicBezTo>
                    <a:pt x="344" y="0"/>
                    <a:pt x="291" y="14"/>
                    <a:pt x="244" y="42"/>
                  </a:cubicBezTo>
                  <a:cubicBezTo>
                    <a:pt x="62" y="164"/>
                    <a:pt x="1" y="376"/>
                    <a:pt x="122" y="528"/>
                  </a:cubicBezTo>
                  <a:cubicBezTo>
                    <a:pt x="184" y="632"/>
                    <a:pt x="302" y="693"/>
                    <a:pt x="419" y="693"/>
                  </a:cubicBezTo>
                  <a:cubicBezTo>
                    <a:pt x="475" y="693"/>
                    <a:pt x="530" y="679"/>
                    <a:pt x="578" y="650"/>
                  </a:cubicBezTo>
                  <a:cubicBezTo>
                    <a:pt x="730" y="559"/>
                    <a:pt x="791" y="346"/>
                    <a:pt x="700" y="194"/>
                  </a:cubicBezTo>
                  <a:cubicBezTo>
                    <a:pt x="637" y="68"/>
                    <a:pt x="516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6"/>
            <p:cNvSpPr/>
            <p:nvPr/>
          </p:nvSpPr>
          <p:spPr>
            <a:xfrm>
              <a:off x="11578686" y="-190602"/>
              <a:ext cx="33165" cy="28972"/>
            </a:xfrm>
            <a:custGeom>
              <a:avLst/>
              <a:gdLst/>
              <a:ahLst/>
              <a:cxnLst/>
              <a:rect l="l" t="t" r="r" b="b"/>
              <a:pathLst>
                <a:path w="791" h="691" extrusionOk="0">
                  <a:moveTo>
                    <a:pt x="376" y="0"/>
                  </a:moveTo>
                  <a:cubicBezTo>
                    <a:pt x="258" y="0"/>
                    <a:pt x="150" y="55"/>
                    <a:pt x="91" y="172"/>
                  </a:cubicBezTo>
                  <a:cubicBezTo>
                    <a:pt x="0" y="324"/>
                    <a:pt x="61" y="537"/>
                    <a:pt x="213" y="628"/>
                  </a:cubicBezTo>
                  <a:cubicBezTo>
                    <a:pt x="277" y="671"/>
                    <a:pt x="346" y="691"/>
                    <a:pt x="411" y="691"/>
                  </a:cubicBezTo>
                  <a:cubicBezTo>
                    <a:pt x="531" y="691"/>
                    <a:pt x="640" y="624"/>
                    <a:pt x="699" y="506"/>
                  </a:cubicBezTo>
                  <a:cubicBezTo>
                    <a:pt x="790" y="354"/>
                    <a:pt x="730" y="141"/>
                    <a:pt x="578" y="50"/>
                  </a:cubicBezTo>
                  <a:cubicBezTo>
                    <a:pt x="512" y="18"/>
                    <a:pt x="443" y="0"/>
                    <a:pt x="3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6"/>
            <p:cNvSpPr/>
            <p:nvPr/>
          </p:nvSpPr>
          <p:spPr>
            <a:xfrm>
              <a:off x="11613067" y="-310850"/>
              <a:ext cx="29349" cy="29349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700" y="547"/>
                    <a:pt x="700" y="365"/>
                  </a:cubicBezTo>
                  <a:cubicBezTo>
                    <a:pt x="700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11578686" y="-429882"/>
              <a:ext cx="33165" cy="29098"/>
            </a:xfrm>
            <a:custGeom>
              <a:avLst/>
              <a:gdLst/>
              <a:ahLst/>
              <a:cxnLst/>
              <a:rect l="l" t="t" r="r" b="b"/>
              <a:pathLst>
                <a:path w="791" h="694" extrusionOk="0">
                  <a:moveTo>
                    <a:pt x="393" y="0"/>
                  </a:moveTo>
                  <a:cubicBezTo>
                    <a:pt x="333" y="0"/>
                    <a:pt x="271" y="14"/>
                    <a:pt x="213" y="43"/>
                  </a:cubicBezTo>
                  <a:cubicBezTo>
                    <a:pt x="61" y="134"/>
                    <a:pt x="0" y="347"/>
                    <a:pt x="91" y="529"/>
                  </a:cubicBezTo>
                  <a:cubicBezTo>
                    <a:pt x="153" y="632"/>
                    <a:pt x="271" y="694"/>
                    <a:pt x="398" y="694"/>
                  </a:cubicBezTo>
                  <a:cubicBezTo>
                    <a:pt x="457" y="694"/>
                    <a:pt x="519" y="680"/>
                    <a:pt x="578" y="651"/>
                  </a:cubicBezTo>
                  <a:cubicBezTo>
                    <a:pt x="730" y="560"/>
                    <a:pt x="790" y="347"/>
                    <a:pt x="699" y="164"/>
                  </a:cubicBezTo>
                  <a:cubicBezTo>
                    <a:pt x="637" y="61"/>
                    <a:pt x="519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6"/>
            <p:cNvSpPr/>
            <p:nvPr/>
          </p:nvSpPr>
          <p:spPr>
            <a:xfrm>
              <a:off x="11490722" y="-517804"/>
              <a:ext cx="33165" cy="29098"/>
            </a:xfrm>
            <a:custGeom>
              <a:avLst/>
              <a:gdLst/>
              <a:ahLst/>
              <a:cxnLst/>
              <a:rect l="l" t="t" r="r" b="b"/>
              <a:pathLst>
                <a:path w="791" h="694" extrusionOk="0">
                  <a:moveTo>
                    <a:pt x="424" y="1"/>
                  </a:moveTo>
                  <a:cubicBezTo>
                    <a:pt x="303" y="1"/>
                    <a:pt x="176" y="69"/>
                    <a:pt x="92" y="195"/>
                  </a:cubicBezTo>
                  <a:cubicBezTo>
                    <a:pt x="1" y="347"/>
                    <a:pt x="62" y="559"/>
                    <a:pt x="244" y="650"/>
                  </a:cubicBezTo>
                  <a:cubicBezTo>
                    <a:pt x="293" y="680"/>
                    <a:pt x="348" y="693"/>
                    <a:pt x="403" y="693"/>
                  </a:cubicBezTo>
                  <a:cubicBezTo>
                    <a:pt x="520" y="693"/>
                    <a:pt x="638" y="632"/>
                    <a:pt x="700" y="529"/>
                  </a:cubicBezTo>
                  <a:cubicBezTo>
                    <a:pt x="791" y="377"/>
                    <a:pt x="761" y="164"/>
                    <a:pt x="578" y="43"/>
                  </a:cubicBezTo>
                  <a:cubicBezTo>
                    <a:pt x="531" y="14"/>
                    <a:pt x="478" y="1"/>
                    <a:pt x="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6"/>
            <p:cNvSpPr/>
            <p:nvPr/>
          </p:nvSpPr>
          <p:spPr>
            <a:xfrm>
              <a:off x="11387497" y="-476547"/>
              <a:ext cx="42" cy="181001"/>
            </a:xfrm>
            <a:custGeom>
              <a:avLst/>
              <a:gdLst/>
              <a:ahLst/>
              <a:cxnLst/>
              <a:rect l="l" t="t" r="r" b="b"/>
              <a:pathLst>
                <a:path w="1" h="4317" fill="none" extrusionOk="0">
                  <a:moveTo>
                    <a:pt x="1" y="1"/>
                  </a:moveTo>
                  <a:lnTo>
                    <a:pt x="1" y="4317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6"/>
            <p:cNvSpPr/>
            <p:nvPr/>
          </p:nvSpPr>
          <p:spPr>
            <a:xfrm>
              <a:off x="11298275" y="-295546"/>
              <a:ext cx="89264" cy="66287"/>
            </a:xfrm>
            <a:custGeom>
              <a:avLst/>
              <a:gdLst/>
              <a:ahLst/>
              <a:cxnLst/>
              <a:rect l="l" t="t" r="r" b="b"/>
              <a:pathLst>
                <a:path w="2129" h="1581" fill="none" extrusionOk="0">
                  <a:moveTo>
                    <a:pt x="1" y="1581"/>
                  </a:moveTo>
                  <a:lnTo>
                    <a:pt x="2129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AutoShape 2" descr="Html5 Logo - HTML5 Logo for Web Technology - CleanPNG">
            <a:extLst>
              <a:ext uri="{FF2B5EF4-FFF2-40B4-BE49-F238E27FC236}">
                <a16:creationId xmlns:a16="http://schemas.microsoft.com/office/drawing/2014/main" id="{82688594-7F06-F92E-651B-0B354E23B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468994"/>
            <a:ext cx="1255156" cy="12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W3C HTML5 Logo">
            <a:extLst>
              <a:ext uri="{FF2B5EF4-FFF2-40B4-BE49-F238E27FC236}">
                <a16:creationId xmlns:a16="http://schemas.microsoft.com/office/drawing/2014/main" id="{A0138D3E-C47C-1684-8680-63E0069D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17" y="2017323"/>
            <a:ext cx="716623" cy="7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Learn the HTML + CSS Basics from Google Developer Expert, Ruth John |  Ultimate Courses™">
            <a:extLst>
              <a:ext uri="{FF2B5EF4-FFF2-40B4-BE49-F238E27FC236}">
                <a16:creationId xmlns:a16="http://schemas.microsoft.com/office/drawing/2014/main" id="{7D11F4EC-890F-7BEC-1682-2778647FD5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Learn the HTML + CSS Basics from Google Developer Expert, Ruth John |  Ultimate Courses™">
            <a:extLst>
              <a:ext uri="{FF2B5EF4-FFF2-40B4-BE49-F238E27FC236}">
                <a16:creationId xmlns:a16="http://schemas.microsoft.com/office/drawing/2014/main" id="{DA4197D9-8916-2A35-104D-CED5D45C2C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2" descr="Ultimate HTML + CSS™ - Learn Everything You Need To Master HTML + CSS">
            <a:extLst>
              <a:ext uri="{FF2B5EF4-FFF2-40B4-BE49-F238E27FC236}">
                <a16:creationId xmlns:a16="http://schemas.microsoft.com/office/drawing/2014/main" id="{A7BB10C1-9B8C-B466-29FE-C285E23B9F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14" descr="CSS Vector Logo - Download Free SVG Icon | Worldvectorlogo">
            <a:extLst>
              <a:ext uri="{FF2B5EF4-FFF2-40B4-BE49-F238E27FC236}">
                <a16:creationId xmlns:a16="http://schemas.microsoft.com/office/drawing/2014/main" id="{199101E7-466A-F777-21B4-6ABD77035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876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6" descr="CSS Vector Logo - Download Free SVG Icon | Worldvectorlogo">
            <a:extLst>
              <a:ext uri="{FF2B5EF4-FFF2-40B4-BE49-F238E27FC236}">
                <a16:creationId xmlns:a16="http://schemas.microsoft.com/office/drawing/2014/main" id="{A6B34BD3-764C-897F-FB68-22F213C92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117472"/>
            <a:ext cx="304800" cy="21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2" name="Picture 18" descr="Css logo Icons, Logos, Symbols – Free Download PNG, SVG">
            <a:extLst>
              <a:ext uri="{FF2B5EF4-FFF2-40B4-BE49-F238E27FC236}">
                <a16:creationId xmlns:a16="http://schemas.microsoft.com/office/drawing/2014/main" id="{DBAC518D-7646-50E7-82B6-40C6A45B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908" y="2510690"/>
            <a:ext cx="898557" cy="89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4" descr="Free Python Logo Icon - Free Download Logos Logo Icons | IconScout">
            <a:extLst>
              <a:ext uri="{FF2B5EF4-FFF2-40B4-BE49-F238E27FC236}">
                <a16:creationId xmlns:a16="http://schemas.microsoft.com/office/drawing/2014/main" id="{EE82D4E5-38D9-1A84-1662-822E725D55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00131" y="30225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93DF687-CAD3-7C66-A6CE-6D7477A47463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pic>
        <p:nvPicPr>
          <p:cNvPr id="1050" name="Picture 26" descr="Python (programming language) - Wikipedia">
            <a:extLst>
              <a:ext uri="{FF2B5EF4-FFF2-40B4-BE49-F238E27FC236}">
                <a16:creationId xmlns:a16="http://schemas.microsoft.com/office/drawing/2014/main" id="{434544A6-6C95-E8F6-5E64-E4E64278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790" y="1406468"/>
            <a:ext cx="906966" cy="9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lask SVG and transparent PNG icons | TechIcons">
            <a:extLst>
              <a:ext uri="{FF2B5EF4-FFF2-40B4-BE49-F238E27FC236}">
                <a16:creationId xmlns:a16="http://schemas.microsoft.com/office/drawing/2014/main" id="{5D8E2B7A-0B30-8018-C02C-295705A00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01" y="2272192"/>
            <a:ext cx="989786" cy="9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What is SQLAlchemy?. An intro to ORM and SQLAlchemy. | by Priya Srivastava  | Medium">
            <a:extLst>
              <a:ext uri="{FF2B5EF4-FFF2-40B4-BE49-F238E27FC236}">
                <a16:creationId xmlns:a16="http://schemas.microsoft.com/office/drawing/2014/main" id="{CFB7A549-F35D-C8DD-A3FE-A618792C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14" y="3992898"/>
            <a:ext cx="1467083" cy="5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✨ Recipes for Google OR-Tools | Just another developer">
            <a:extLst>
              <a:ext uri="{FF2B5EF4-FFF2-40B4-BE49-F238E27FC236}">
                <a16:creationId xmlns:a16="http://schemas.microsoft.com/office/drawing/2014/main" id="{A83FE4E8-E2A8-4C0E-A5DF-B602F767C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81" y="3539286"/>
            <a:ext cx="3499005" cy="5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6"/>
          <p:cNvSpPr txBox="1">
            <a:spLocks noGrp="1"/>
          </p:cNvSpPr>
          <p:nvPr>
            <p:ph type="title"/>
          </p:nvPr>
        </p:nvSpPr>
        <p:spPr>
          <a:xfrm>
            <a:off x="911877" y="523603"/>
            <a:ext cx="732024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Процес на работа</a:t>
            </a:r>
            <a:endParaRPr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63E38-0A8B-7362-9854-40A5F5CE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5" y="1478930"/>
            <a:ext cx="1430725" cy="190763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9443A7-22E9-0B7B-64B6-5D33DCBE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55" y="2663514"/>
            <a:ext cx="1586842" cy="21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31FCA8-B1C5-1C32-5173-A8165F5F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87" y="3490641"/>
            <a:ext cx="1108850" cy="147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A51820-79E7-54DD-7DE1-A9E1D25C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98" y="1325020"/>
            <a:ext cx="1023153" cy="136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9CBF47C-7349-4EB6-CDFF-26AD922B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199" y="1706735"/>
            <a:ext cx="2038466" cy="28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5"/>
          <p:cNvSpPr txBox="1">
            <a:spLocks noGrp="1"/>
          </p:cNvSpPr>
          <p:nvPr>
            <p:ph type="title"/>
          </p:nvPr>
        </p:nvSpPr>
        <p:spPr>
          <a:xfrm>
            <a:off x="992460" y="2304810"/>
            <a:ext cx="7281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Благодарим Ви за вниманието!</a:t>
            </a:r>
            <a:endParaRPr dirty="0"/>
          </a:p>
        </p:txBody>
      </p:sp>
      <p:sp>
        <p:nvSpPr>
          <p:cNvPr id="1398" name="Google Shape;1398;p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alendar by Slidesgo">
  <a:themeElements>
    <a:clrScheme name="Simple Light">
      <a:dk1>
        <a:srgbClr val="000000"/>
      </a:dk1>
      <a:lt1>
        <a:srgbClr val="FFFFFF"/>
      </a:lt1>
      <a:dk2>
        <a:srgbClr val="78A5F8"/>
      </a:dk2>
      <a:lt2>
        <a:srgbClr val="FDBA3C"/>
      </a:lt2>
      <a:accent1>
        <a:srgbClr val="FADBCD"/>
      </a:accent1>
      <a:accent2>
        <a:srgbClr val="F8F5E0"/>
      </a:accent2>
      <a:accent3>
        <a:srgbClr val="006ECE"/>
      </a:accent3>
      <a:accent4>
        <a:srgbClr val="505050"/>
      </a:accent4>
      <a:accent5>
        <a:srgbClr val="FFFFFF"/>
      </a:accent5>
      <a:accent6>
        <a:srgbClr val="C3D6F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52</Words>
  <Application>Microsoft Office PowerPoint</Application>
  <PresentationFormat>On-screen Show (16:9)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Open Sans</vt:lpstr>
      <vt:lpstr>Arial</vt:lpstr>
      <vt:lpstr>Open Sans Light</vt:lpstr>
      <vt:lpstr>Lato</vt:lpstr>
      <vt:lpstr>Fjalla One</vt:lpstr>
      <vt:lpstr>Business Calendar by Slidesgo</vt:lpstr>
      <vt:lpstr>My Business Timetable</vt:lpstr>
      <vt:lpstr>Проблем и настоящи решения</vt:lpstr>
      <vt:lpstr>Нашето решение</vt:lpstr>
      <vt:lpstr>Как работи проекта?</vt:lpstr>
      <vt:lpstr>Демо</vt:lpstr>
      <vt:lpstr> </vt:lpstr>
      <vt:lpstr>Процес на работа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Business Timetable</dc:title>
  <dc:creator>Deyan</dc:creator>
  <cp:lastModifiedBy>Никол Д. Пенева</cp:lastModifiedBy>
  <cp:revision>5</cp:revision>
  <dcterms:modified xsi:type="dcterms:W3CDTF">2025-04-23T12:28:59Z</dcterms:modified>
</cp:coreProperties>
</file>